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diagrams/data1.xml" ContentType="application/vnd.openxmlformats-officedocument.drawingml.diagramData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theme/theme1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1B932-C087-4E6C-A7BA-84F9E7167C48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7EA1683-826B-4688-BBE6-6364610F9690}">
      <dgm:prSet phldrT="[Texto]"/>
      <dgm:spPr/>
      <dgm:t>
        <a:bodyPr/>
        <a:lstStyle/>
        <a:p>
          <a:endParaRPr lang="pt-BR" dirty="0"/>
        </a:p>
      </dgm:t>
    </dgm:pt>
    <dgm:pt modelId="{373D92FF-7543-40B5-B94B-6430AC67E246}" type="parTrans" cxnId="{53960893-AA13-452E-A6A0-316431D8DDA7}">
      <dgm:prSet/>
      <dgm:spPr/>
      <dgm:t>
        <a:bodyPr/>
        <a:lstStyle/>
        <a:p>
          <a:endParaRPr lang="pt-BR"/>
        </a:p>
      </dgm:t>
    </dgm:pt>
    <dgm:pt modelId="{658FE999-3748-4B39-B8E1-0AE838692D69}" type="sibTrans" cxnId="{53960893-AA13-452E-A6A0-316431D8DDA7}">
      <dgm:prSet/>
      <dgm:spPr/>
      <dgm:t>
        <a:bodyPr/>
        <a:lstStyle/>
        <a:p>
          <a:endParaRPr lang="pt-BR"/>
        </a:p>
      </dgm:t>
    </dgm:pt>
    <dgm:pt modelId="{B304959A-0286-443C-8A53-3FFA14C82CEC}">
      <dgm:prSet phldrT="[Texto]" custT="1"/>
      <dgm:spPr/>
      <dgm:t>
        <a:bodyPr/>
        <a:lstStyle/>
        <a:p>
          <a:pPr algn="just"/>
          <a:r>
            <a:rPr lang="pt-BR" sz="1600" dirty="0" smtClean="0"/>
            <a:t>Apresentar na página principal um direcionamento completo de como conseguir caronas utilizando o site.</a:t>
          </a:r>
          <a:endParaRPr lang="pt-BR" sz="1600" dirty="0"/>
        </a:p>
      </dgm:t>
    </dgm:pt>
    <dgm:pt modelId="{4D551336-4883-4F6F-9FAD-5B487B8127E3}" type="parTrans" cxnId="{B1872654-09E6-4132-B229-6A49DE28A8BE}">
      <dgm:prSet/>
      <dgm:spPr/>
      <dgm:t>
        <a:bodyPr/>
        <a:lstStyle/>
        <a:p>
          <a:endParaRPr lang="pt-BR"/>
        </a:p>
      </dgm:t>
    </dgm:pt>
    <dgm:pt modelId="{8828B334-4EF8-486E-B580-A731A47CFDFB}" type="sibTrans" cxnId="{B1872654-09E6-4132-B229-6A49DE28A8BE}">
      <dgm:prSet/>
      <dgm:spPr/>
      <dgm:t>
        <a:bodyPr/>
        <a:lstStyle/>
        <a:p>
          <a:endParaRPr lang="pt-BR"/>
        </a:p>
      </dgm:t>
    </dgm:pt>
    <dgm:pt modelId="{D25EEB36-CE3A-48C6-800B-3AE950791C14}">
      <dgm:prSet phldrT="[Texto]" custT="1"/>
      <dgm:spPr/>
      <dgm:t>
        <a:bodyPr/>
        <a:lstStyle/>
        <a:p>
          <a:pPr algn="just"/>
          <a:r>
            <a:rPr lang="pt-BR" sz="1600" dirty="0" smtClean="0">
              <a:effectLst/>
            </a:rPr>
            <a:t>Oferecer uma funcionalidade de cadastro para novo usuário.</a:t>
          </a:r>
          <a:endParaRPr lang="pt-BR" sz="1600" dirty="0"/>
        </a:p>
      </dgm:t>
    </dgm:pt>
    <dgm:pt modelId="{AB66229C-ED49-4540-A385-EFC9827033F0}" type="parTrans" cxnId="{FA6E8F40-8B2F-4CA4-BC1E-64FDBEA8E1AB}">
      <dgm:prSet/>
      <dgm:spPr/>
      <dgm:t>
        <a:bodyPr/>
        <a:lstStyle/>
        <a:p>
          <a:endParaRPr lang="pt-BR"/>
        </a:p>
      </dgm:t>
    </dgm:pt>
    <dgm:pt modelId="{462E1C6B-5A44-4B5C-B9C9-874DF8B87B3B}" type="sibTrans" cxnId="{FA6E8F40-8B2F-4CA4-BC1E-64FDBEA8E1AB}">
      <dgm:prSet/>
      <dgm:spPr/>
      <dgm:t>
        <a:bodyPr/>
        <a:lstStyle/>
        <a:p>
          <a:endParaRPr lang="pt-BR"/>
        </a:p>
      </dgm:t>
    </dgm:pt>
    <dgm:pt modelId="{320B5D3C-BACE-4F99-917E-FF2EA4664607}">
      <dgm:prSet phldrT="[Texto]" custT="1"/>
      <dgm:spPr/>
      <dgm:t>
        <a:bodyPr/>
        <a:lstStyle/>
        <a:p>
          <a:pPr algn="just"/>
          <a:r>
            <a:rPr lang="pt-BR" sz="1600" dirty="0" smtClean="0">
              <a:effectLst/>
            </a:rPr>
            <a:t>Coletar os dados como: nome, número de matrícula, bairro, telefone, condutor e nova senha</a:t>
          </a:r>
          <a:endParaRPr lang="pt-BR" sz="1600" dirty="0"/>
        </a:p>
      </dgm:t>
    </dgm:pt>
    <dgm:pt modelId="{1D6075D3-8203-4BB1-91C1-7B3E5DCB0D6F}" type="parTrans" cxnId="{80C797D9-706E-4CA7-998A-25FE6A9001ED}">
      <dgm:prSet/>
      <dgm:spPr/>
      <dgm:t>
        <a:bodyPr/>
        <a:lstStyle/>
        <a:p>
          <a:endParaRPr lang="pt-BR"/>
        </a:p>
      </dgm:t>
    </dgm:pt>
    <dgm:pt modelId="{23E08D86-D7BC-4EB8-A8EF-C1AC604FEC04}" type="sibTrans" cxnId="{80C797D9-706E-4CA7-998A-25FE6A9001ED}">
      <dgm:prSet/>
      <dgm:spPr/>
      <dgm:t>
        <a:bodyPr/>
        <a:lstStyle/>
        <a:p>
          <a:endParaRPr lang="pt-BR"/>
        </a:p>
      </dgm:t>
    </dgm:pt>
    <dgm:pt modelId="{B5F0320C-E7E7-4B22-8FA2-9A6DCC0A4EB7}">
      <dgm:prSet phldrT="[Texto]" custT="1"/>
      <dgm:spPr/>
      <dgm:t>
        <a:bodyPr/>
        <a:lstStyle/>
        <a:p>
          <a:pPr algn="just"/>
          <a:r>
            <a:rPr lang="pt-BR" sz="1600" dirty="0" smtClean="0">
              <a:effectLst/>
            </a:rPr>
            <a:t>Oferecer uma funcionalidade de alteração de cadastro de usuário.</a:t>
          </a:r>
          <a:endParaRPr lang="pt-BR" sz="1600" dirty="0"/>
        </a:p>
      </dgm:t>
    </dgm:pt>
    <dgm:pt modelId="{80AC5CD8-6F87-4D8F-A3F4-7E7D83EA202D}" type="sibTrans" cxnId="{37DFEE82-42A4-470E-9B4C-58D888B90B74}">
      <dgm:prSet/>
      <dgm:spPr/>
      <dgm:t>
        <a:bodyPr/>
        <a:lstStyle/>
        <a:p>
          <a:endParaRPr lang="pt-BR"/>
        </a:p>
      </dgm:t>
    </dgm:pt>
    <dgm:pt modelId="{A3066A3C-F686-4459-A171-20810E3593ED}" type="parTrans" cxnId="{37DFEE82-42A4-470E-9B4C-58D888B90B74}">
      <dgm:prSet/>
      <dgm:spPr/>
      <dgm:t>
        <a:bodyPr/>
        <a:lstStyle/>
        <a:p>
          <a:endParaRPr lang="pt-BR"/>
        </a:p>
      </dgm:t>
    </dgm:pt>
    <dgm:pt modelId="{BBB4FED2-952D-44E8-8AB9-B31DD7420F61}">
      <dgm:prSet phldrT="[Texto]"/>
      <dgm:spPr/>
      <dgm:t>
        <a:bodyPr/>
        <a:lstStyle/>
        <a:p>
          <a:endParaRPr lang="pt-BR" dirty="0"/>
        </a:p>
      </dgm:t>
    </dgm:pt>
    <dgm:pt modelId="{211E725B-3B4A-4747-A5B6-8BB13CE4DE6E}" type="parTrans" cxnId="{A1EF1269-C418-4A50-A7C7-D460A3E1DEC9}">
      <dgm:prSet/>
      <dgm:spPr/>
      <dgm:t>
        <a:bodyPr/>
        <a:lstStyle/>
        <a:p>
          <a:endParaRPr lang="pt-BR"/>
        </a:p>
      </dgm:t>
    </dgm:pt>
    <dgm:pt modelId="{99FCA64D-60DA-4A8A-9FAF-BC01AE35F882}" type="sibTrans" cxnId="{A1EF1269-C418-4A50-A7C7-D460A3E1DEC9}">
      <dgm:prSet/>
      <dgm:spPr/>
      <dgm:t>
        <a:bodyPr/>
        <a:lstStyle/>
        <a:p>
          <a:endParaRPr lang="pt-BR"/>
        </a:p>
      </dgm:t>
    </dgm:pt>
    <dgm:pt modelId="{3766024C-EB78-4650-A1D2-F7D58520A0D6}">
      <dgm:prSet phldrT="[Texto]"/>
      <dgm:spPr/>
      <dgm:t>
        <a:bodyPr/>
        <a:lstStyle/>
        <a:p>
          <a:endParaRPr lang="pt-BR" dirty="0"/>
        </a:p>
      </dgm:t>
    </dgm:pt>
    <dgm:pt modelId="{32E60CFA-CDC3-42C5-9FE3-CF05E8688ACD}" type="parTrans" cxnId="{F8F929A2-8213-4008-B4C7-9C2F167B2A7F}">
      <dgm:prSet/>
      <dgm:spPr/>
      <dgm:t>
        <a:bodyPr/>
        <a:lstStyle/>
        <a:p>
          <a:endParaRPr lang="pt-BR"/>
        </a:p>
      </dgm:t>
    </dgm:pt>
    <dgm:pt modelId="{DB46A614-65B4-464B-977E-70E544277C3B}" type="sibTrans" cxnId="{F8F929A2-8213-4008-B4C7-9C2F167B2A7F}">
      <dgm:prSet/>
      <dgm:spPr/>
      <dgm:t>
        <a:bodyPr/>
        <a:lstStyle/>
        <a:p>
          <a:endParaRPr lang="pt-BR"/>
        </a:p>
      </dgm:t>
    </dgm:pt>
    <dgm:pt modelId="{82153C31-616F-4D3D-BBFA-F81F7CD1DC9B}">
      <dgm:prSet phldrT="[Texto]"/>
      <dgm:spPr/>
      <dgm:t>
        <a:bodyPr/>
        <a:lstStyle/>
        <a:p>
          <a:endParaRPr lang="pt-BR" dirty="0"/>
        </a:p>
      </dgm:t>
    </dgm:pt>
    <dgm:pt modelId="{E4F8E6EB-EA26-4588-BFFB-15AB3A8ADE05}" type="parTrans" cxnId="{85B0A9A1-2EE0-4D3D-AA1B-2D9DA0FC227B}">
      <dgm:prSet/>
      <dgm:spPr/>
      <dgm:t>
        <a:bodyPr/>
        <a:lstStyle/>
        <a:p>
          <a:endParaRPr lang="pt-BR"/>
        </a:p>
      </dgm:t>
    </dgm:pt>
    <dgm:pt modelId="{C89A0C88-1C55-4B79-AE28-2EC8BADA61F3}" type="sibTrans" cxnId="{85B0A9A1-2EE0-4D3D-AA1B-2D9DA0FC227B}">
      <dgm:prSet/>
      <dgm:spPr/>
      <dgm:t>
        <a:bodyPr/>
        <a:lstStyle/>
        <a:p>
          <a:endParaRPr lang="pt-BR"/>
        </a:p>
      </dgm:t>
    </dgm:pt>
    <dgm:pt modelId="{BA9458FF-4456-4C79-B199-DD818F0B989A}" type="pres">
      <dgm:prSet presAssocID="{4A61B932-C087-4E6C-A7BA-84F9E7167C48}" presName="Name0" presStyleCnt="0">
        <dgm:presLayoutVars>
          <dgm:chMax/>
          <dgm:chPref/>
          <dgm:dir/>
        </dgm:presLayoutVars>
      </dgm:prSet>
      <dgm:spPr/>
    </dgm:pt>
    <dgm:pt modelId="{13CAD5B7-57C1-419D-83A7-DB24B2BE57E4}" type="pres">
      <dgm:prSet presAssocID="{C7EA1683-826B-4688-BBE6-6364610F9690}" presName="parenttextcomposite" presStyleCnt="0"/>
      <dgm:spPr/>
    </dgm:pt>
    <dgm:pt modelId="{ABE0854D-3C0E-4AE0-8A4F-FA8AA37D20C1}" type="pres">
      <dgm:prSet presAssocID="{C7EA1683-826B-4688-BBE6-6364610F9690}" presName="parenttext" presStyleLbl="revTx" presStyleIdx="0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A036408-6705-43ED-AF8F-5E0CE7B62288}" type="pres">
      <dgm:prSet presAssocID="{C7EA1683-826B-4688-BBE6-6364610F9690}" presName="composite" presStyleCnt="0"/>
      <dgm:spPr/>
    </dgm:pt>
    <dgm:pt modelId="{13E03BB0-42FC-4225-9B9B-2C90B3454C39}" type="pres">
      <dgm:prSet presAssocID="{C7EA1683-826B-4688-BBE6-6364610F9690}" presName="chevron1" presStyleLbl="alignNode1" presStyleIdx="0" presStyleCnt="28"/>
      <dgm:spPr/>
    </dgm:pt>
    <dgm:pt modelId="{95B6E933-3AED-4A27-9EF2-C3B0BA2353C3}" type="pres">
      <dgm:prSet presAssocID="{C7EA1683-826B-4688-BBE6-6364610F9690}" presName="chevron2" presStyleLbl="alignNode1" presStyleIdx="1" presStyleCnt="28"/>
      <dgm:spPr/>
    </dgm:pt>
    <dgm:pt modelId="{D3E82897-0F2A-4480-9546-072A187C6F60}" type="pres">
      <dgm:prSet presAssocID="{C7EA1683-826B-4688-BBE6-6364610F9690}" presName="chevron3" presStyleLbl="alignNode1" presStyleIdx="2" presStyleCnt="28"/>
      <dgm:spPr/>
    </dgm:pt>
    <dgm:pt modelId="{764AF8DE-8F6B-40CF-BF4A-3B52F354FD23}" type="pres">
      <dgm:prSet presAssocID="{C7EA1683-826B-4688-BBE6-6364610F9690}" presName="chevron4" presStyleLbl="alignNode1" presStyleIdx="3" presStyleCnt="28"/>
      <dgm:spPr/>
    </dgm:pt>
    <dgm:pt modelId="{9F278684-7338-4D64-9244-6185E971B3BD}" type="pres">
      <dgm:prSet presAssocID="{C7EA1683-826B-4688-BBE6-6364610F9690}" presName="chevron5" presStyleLbl="alignNode1" presStyleIdx="4" presStyleCnt="28"/>
      <dgm:spPr/>
    </dgm:pt>
    <dgm:pt modelId="{BB50ABAD-E97C-49D2-B819-498259ED5727}" type="pres">
      <dgm:prSet presAssocID="{C7EA1683-826B-4688-BBE6-6364610F9690}" presName="chevron6" presStyleLbl="alignNode1" presStyleIdx="5" presStyleCnt="28"/>
      <dgm:spPr/>
    </dgm:pt>
    <dgm:pt modelId="{19AC6F88-8B93-4ED2-BEDE-78D71BE9A262}" type="pres">
      <dgm:prSet presAssocID="{C7EA1683-826B-4688-BBE6-6364610F9690}" presName="chevron7" presStyleLbl="alignNode1" presStyleIdx="6" presStyleCnt="28"/>
      <dgm:spPr/>
    </dgm:pt>
    <dgm:pt modelId="{5E6B19D8-BE64-4ED9-97BC-E2275F162287}" type="pres">
      <dgm:prSet presAssocID="{C7EA1683-826B-4688-BBE6-6364610F9690}" presName="childtext" presStyleLbl="solidFgAcc1" presStyleIdx="0" presStyleCnt="4" custScaleY="99768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3394AD8-30F3-42B8-8AE0-099700F5F3A4}" type="pres">
      <dgm:prSet presAssocID="{658FE999-3748-4B39-B8E1-0AE838692D69}" presName="sibTrans" presStyleCnt="0"/>
      <dgm:spPr/>
    </dgm:pt>
    <dgm:pt modelId="{5DE0513A-B797-45DF-89FA-1927785C86BE}" type="pres">
      <dgm:prSet presAssocID="{BBB4FED2-952D-44E8-8AB9-B31DD7420F61}" presName="parenttextcomposite" presStyleCnt="0"/>
      <dgm:spPr/>
    </dgm:pt>
    <dgm:pt modelId="{622DBB7B-D9E8-46EA-A251-EBCD28E4EC45}" type="pres">
      <dgm:prSet presAssocID="{BBB4FED2-952D-44E8-8AB9-B31DD7420F61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632FA5FF-CDA8-415E-B96C-D3BD9A3B00E7}" type="pres">
      <dgm:prSet presAssocID="{BBB4FED2-952D-44E8-8AB9-B31DD7420F61}" presName="composite" presStyleCnt="0"/>
      <dgm:spPr/>
    </dgm:pt>
    <dgm:pt modelId="{14BF52A4-C53E-4855-8F89-1004FF78D209}" type="pres">
      <dgm:prSet presAssocID="{BBB4FED2-952D-44E8-8AB9-B31DD7420F61}" presName="chevron1" presStyleLbl="alignNode1" presStyleIdx="7" presStyleCnt="28"/>
      <dgm:spPr/>
    </dgm:pt>
    <dgm:pt modelId="{08F18D0D-C253-479D-A17B-6493ED0BA4A8}" type="pres">
      <dgm:prSet presAssocID="{BBB4FED2-952D-44E8-8AB9-B31DD7420F61}" presName="chevron2" presStyleLbl="alignNode1" presStyleIdx="8" presStyleCnt="28"/>
      <dgm:spPr/>
    </dgm:pt>
    <dgm:pt modelId="{B1F5FF69-F1AD-4FFE-B338-373DDC6D9401}" type="pres">
      <dgm:prSet presAssocID="{BBB4FED2-952D-44E8-8AB9-B31DD7420F61}" presName="chevron3" presStyleLbl="alignNode1" presStyleIdx="9" presStyleCnt="28"/>
      <dgm:spPr/>
    </dgm:pt>
    <dgm:pt modelId="{7E065BE5-508C-4AE1-8820-1549420DBEEA}" type="pres">
      <dgm:prSet presAssocID="{BBB4FED2-952D-44E8-8AB9-B31DD7420F61}" presName="chevron4" presStyleLbl="alignNode1" presStyleIdx="10" presStyleCnt="28"/>
      <dgm:spPr/>
    </dgm:pt>
    <dgm:pt modelId="{E384D999-7E88-4927-8F5C-475F569B848C}" type="pres">
      <dgm:prSet presAssocID="{BBB4FED2-952D-44E8-8AB9-B31DD7420F61}" presName="chevron5" presStyleLbl="alignNode1" presStyleIdx="11" presStyleCnt="28"/>
      <dgm:spPr/>
    </dgm:pt>
    <dgm:pt modelId="{8CF2B270-7442-43DD-9F55-FCC38D88568B}" type="pres">
      <dgm:prSet presAssocID="{BBB4FED2-952D-44E8-8AB9-B31DD7420F61}" presName="chevron6" presStyleLbl="alignNode1" presStyleIdx="12" presStyleCnt="28"/>
      <dgm:spPr/>
    </dgm:pt>
    <dgm:pt modelId="{84E5C2EA-DB2D-489B-AE6A-FCC723F58438}" type="pres">
      <dgm:prSet presAssocID="{BBB4FED2-952D-44E8-8AB9-B31DD7420F61}" presName="chevron7" presStyleLbl="alignNode1" presStyleIdx="13" presStyleCnt="28"/>
      <dgm:spPr/>
    </dgm:pt>
    <dgm:pt modelId="{F18D322F-3C6A-4AAC-ABF0-C42692F79815}" type="pres">
      <dgm:prSet presAssocID="{BBB4FED2-952D-44E8-8AB9-B31DD7420F61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63C2876-EBEF-4115-BD1B-A3A6B8E1CAA1}" type="pres">
      <dgm:prSet presAssocID="{99FCA64D-60DA-4A8A-9FAF-BC01AE35F882}" presName="sibTrans" presStyleCnt="0"/>
      <dgm:spPr/>
    </dgm:pt>
    <dgm:pt modelId="{6EBC29C2-3918-466F-B9A0-3279656F491F}" type="pres">
      <dgm:prSet presAssocID="{3766024C-EB78-4650-A1D2-F7D58520A0D6}" presName="parenttextcomposite" presStyleCnt="0"/>
      <dgm:spPr/>
    </dgm:pt>
    <dgm:pt modelId="{F64544B6-CDBB-467A-884B-B5131E77A57B}" type="pres">
      <dgm:prSet presAssocID="{3766024C-EB78-4650-A1D2-F7D58520A0D6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695B2B3C-BDA2-473E-A3B4-076C5AF3E03F}" type="pres">
      <dgm:prSet presAssocID="{3766024C-EB78-4650-A1D2-F7D58520A0D6}" presName="composite" presStyleCnt="0"/>
      <dgm:spPr/>
    </dgm:pt>
    <dgm:pt modelId="{56FDCB83-9070-4C98-89BC-905CB61F4CA9}" type="pres">
      <dgm:prSet presAssocID="{3766024C-EB78-4650-A1D2-F7D58520A0D6}" presName="chevron1" presStyleLbl="alignNode1" presStyleIdx="14" presStyleCnt="28"/>
      <dgm:spPr/>
    </dgm:pt>
    <dgm:pt modelId="{073A67B4-A0A3-4937-981E-FCC1606ECC38}" type="pres">
      <dgm:prSet presAssocID="{3766024C-EB78-4650-A1D2-F7D58520A0D6}" presName="chevron2" presStyleLbl="alignNode1" presStyleIdx="15" presStyleCnt="28"/>
      <dgm:spPr/>
    </dgm:pt>
    <dgm:pt modelId="{1F58D668-FE9C-4FB1-B924-28FDB1F006BA}" type="pres">
      <dgm:prSet presAssocID="{3766024C-EB78-4650-A1D2-F7D58520A0D6}" presName="chevron3" presStyleLbl="alignNode1" presStyleIdx="16" presStyleCnt="28"/>
      <dgm:spPr/>
    </dgm:pt>
    <dgm:pt modelId="{0AF271EC-C2A3-4DE9-87DC-4931C62FB69E}" type="pres">
      <dgm:prSet presAssocID="{3766024C-EB78-4650-A1D2-F7D58520A0D6}" presName="chevron4" presStyleLbl="alignNode1" presStyleIdx="17" presStyleCnt="28"/>
      <dgm:spPr/>
    </dgm:pt>
    <dgm:pt modelId="{91266102-CA78-4252-A53B-324E11C2C006}" type="pres">
      <dgm:prSet presAssocID="{3766024C-EB78-4650-A1D2-F7D58520A0D6}" presName="chevron5" presStyleLbl="alignNode1" presStyleIdx="18" presStyleCnt="28"/>
      <dgm:spPr/>
    </dgm:pt>
    <dgm:pt modelId="{6D162B7B-39E4-4FFA-8E9D-85DE5A08E9F9}" type="pres">
      <dgm:prSet presAssocID="{3766024C-EB78-4650-A1D2-F7D58520A0D6}" presName="chevron6" presStyleLbl="alignNode1" presStyleIdx="19" presStyleCnt="28"/>
      <dgm:spPr/>
    </dgm:pt>
    <dgm:pt modelId="{7AF4C103-9C2C-47F0-B761-BFF737CAC0BC}" type="pres">
      <dgm:prSet presAssocID="{3766024C-EB78-4650-A1D2-F7D58520A0D6}" presName="chevron7" presStyleLbl="alignNode1" presStyleIdx="20" presStyleCnt="28"/>
      <dgm:spPr/>
    </dgm:pt>
    <dgm:pt modelId="{E3C5819B-C3D6-4B13-BB99-2858DF89A46A}" type="pres">
      <dgm:prSet presAssocID="{3766024C-EB78-4650-A1D2-F7D58520A0D6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FAA640-26AE-452F-BF47-F1ABB063957D}" type="pres">
      <dgm:prSet presAssocID="{DB46A614-65B4-464B-977E-70E544277C3B}" presName="sibTrans" presStyleCnt="0"/>
      <dgm:spPr/>
    </dgm:pt>
    <dgm:pt modelId="{C7BAD66B-8B0D-4F07-B5CE-E4026DC8F9AB}" type="pres">
      <dgm:prSet presAssocID="{82153C31-616F-4D3D-BBFA-F81F7CD1DC9B}" presName="parenttextcomposite" presStyleCnt="0"/>
      <dgm:spPr/>
    </dgm:pt>
    <dgm:pt modelId="{8ACE23B0-E511-488C-B9AB-86849DE52299}" type="pres">
      <dgm:prSet presAssocID="{82153C31-616F-4D3D-BBFA-F81F7CD1DC9B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2C6719EA-380C-42D7-9736-39641EDC43DA}" type="pres">
      <dgm:prSet presAssocID="{82153C31-616F-4D3D-BBFA-F81F7CD1DC9B}" presName="composite" presStyleCnt="0"/>
      <dgm:spPr/>
    </dgm:pt>
    <dgm:pt modelId="{3247B96A-A1F9-4E2C-AE44-16DFC45B8F3E}" type="pres">
      <dgm:prSet presAssocID="{82153C31-616F-4D3D-BBFA-F81F7CD1DC9B}" presName="chevron1" presStyleLbl="alignNode1" presStyleIdx="21" presStyleCnt="28"/>
      <dgm:spPr/>
    </dgm:pt>
    <dgm:pt modelId="{0F96210D-9206-4C37-BC80-2218996BAF30}" type="pres">
      <dgm:prSet presAssocID="{82153C31-616F-4D3D-BBFA-F81F7CD1DC9B}" presName="chevron2" presStyleLbl="alignNode1" presStyleIdx="22" presStyleCnt="28"/>
      <dgm:spPr/>
    </dgm:pt>
    <dgm:pt modelId="{7C2DB94D-93D3-4F07-A5ED-566F1887F01B}" type="pres">
      <dgm:prSet presAssocID="{82153C31-616F-4D3D-BBFA-F81F7CD1DC9B}" presName="chevron3" presStyleLbl="alignNode1" presStyleIdx="23" presStyleCnt="28"/>
      <dgm:spPr/>
    </dgm:pt>
    <dgm:pt modelId="{66F0B8C0-7D98-475E-A9A1-42BF8505A199}" type="pres">
      <dgm:prSet presAssocID="{82153C31-616F-4D3D-BBFA-F81F7CD1DC9B}" presName="chevron4" presStyleLbl="alignNode1" presStyleIdx="24" presStyleCnt="28"/>
      <dgm:spPr/>
    </dgm:pt>
    <dgm:pt modelId="{A584060D-A0D2-4544-BF99-0ABB01A8E23F}" type="pres">
      <dgm:prSet presAssocID="{82153C31-616F-4D3D-BBFA-F81F7CD1DC9B}" presName="chevron5" presStyleLbl="alignNode1" presStyleIdx="25" presStyleCnt="28"/>
      <dgm:spPr/>
    </dgm:pt>
    <dgm:pt modelId="{F213B760-5C5E-4050-B6E1-B02501FEE3E2}" type="pres">
      <dgm:prSet presAssocID="{82153C31-616F-4D3D-BBFA-F81F7CD1DC9B}" presName="chevron6" presStyleLbl="alignNode1" presStyleIdx="26" presStyleCnt="28"/>
      <dgm:spPr/>
    </dgm:pt>
    <dgm:pt modelId="{C1CC4C9A-D4FA-4A76-A584-F9A96387ADFB}" type="pres">
      <dgm:prSet presAssocID="{82153C31-616F-4D3D-BBFA-F81F7CD1DC9B}" presName="chevron7" presStyleLbl="alignNode1" presStyleIdx="27" presStyleCnt="28"/>
      <dgm:spPr/>
    </dgm:pt>
    <dgm:pt modelId="{F970948C-2351-4505-93C9-2A3EB8EB1541}" type="pres">
      <dgm:prSet presAssocID="{82153C31-616F-4D3D-BBFA-F81F7CD1DC9B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471FCC-0B87-4C7D-8A8B-39FBA0F4CE11}" type="presOf" srcId="{B304959A-0286-443C-8A53-3FFA14C82CEC}" destId="{5E6B19D8-BE64-4ED9-97BC-E2275F162287}" srcOrd="0" destOrd="0" presId="urn:microsoft.com/office/officeart/2008/layout/VerticalAccentList"/>
    <dgm:cxn modelId="{53960893-AA13-452E-A6A0-316431D8DDA7}" srcId="{4A61B932-C087-4E6C-A7BA-84F9E7167C48}" destId="{C7EA1683-826B-4688-BBE6-6364610F9690}" srcOrd="0" destOrd="0" parTransId="{373D92FF-7543-40B5-B94B-6430AC67E246}" sibTransId="{658FE999-3748-4B39-B8E1-0AE838692D69}"/>
    <dgm:cxn modelId="{96C0CD57-823C-4B43-A457-05F57886C408}" type="presOf" srcId="{D25EEB36-CE3A-48C6-800B-3AE950791C14}" destId="{F18D322F-3C6A-4AAC-ABF0-C42692F79815}" srcOrd="0" destOrd="0" presId="urn:microsoft.com/office/officeart/2008/layout/VerticalAccentList"/>
    <dgm:cxn modelId="{37DFEE82-42A4-470E-9B4C-58D888B90B74}" srcId="{3766024C-EB78-4650-A1D2-F7D58520A0D6}" destId="{B5F0320C-E7E7-4B22-8FA2-9A6DCC0A4EB7}" srcOrd="0" destOrd="0" parTransId="{A3066A3C-F686-4459-A171-20810E3593ED}" sibTransId="{80AC5CD8-6F87-4D8F-A3F4-7E7D83EA202D}"/>
    <dgm:cxn modelId="{B1872654-09E6-4132-B229-6A49DE28A8BE}" srcId="{C7EA1683-826B-4688-BBE6-6364610F9690}" destId="{B304959A-0286-443C-8A53-3FFA14C82CEC}" srcOrd="0" destOrd="0" parTransId="{4D551336-4883-4F6F-9FAD-5B487B8127E3}" sibTransId="{8828B334-4EF8-486E-B580-A731A47CFDFB}"/>
    <dgm:cxn modelId="{A1EF1269-C418-4A50-A7C7-D460A3E1DEC9}" srcId="{4A61B932-C087-4E6C-A7BA-84F9E7167C48}" destId="{BBB4FED2-952D-44E8-8AB9-B31DD7420F61}" srcOrd="1" destOrd="0" parTransId="{211E725B-3B4A-4747-A5B6-8BB13CE4DE6E}" sibTransId="{99FCA64D-60DA-4A8A-9FAF-BC01AE35F882}"/>
    <dgm:cxn modelId="{4A4BAF65-5FFF-49B2-BD03-7A2DCDD48EFE}" type="presOf" srcId="{4A61B932-C087-4E6C-A7BA-84F9E7167C48}" destId="{BA9458FF-4456-4C79-B199-DD818F0B989A}" srcOrd="0" destOrd="0" presId="urn:microsoft.com/office/officeart/2008/layout/VerticalAccentList"/>
    <dgm:cxn modelId="{A5641547-E904-44B0-8204-E80AC149ECA3}" type="presOf" srcId="{BBB4FED2-952D-44E8-8AB9-B31DD7420F61}" destId="{622DBB7B-D9E8-46EA-A251-EBCD28E4EC45}" srcOrd="0" destOrd="0" presId="urn:microsoft.com/office/officeart/2008/layout/VerticalAccentList"/>
    <dgm:cxn modelId="{DCDC0330-AB88-49F7-9000-9D17CE94E615}" type="presOf" srcId="{C7EA1683-826B-4688-BBE6-6364610F9690}" destId="{ABE0854D-3C0E-4AE0-8A4F-FA8AA37D20C1}" srcOrd="0" destOrd="0" presId="urn:microsoft.com/office/officeart/2008/layout/VerticalAccentList"/>
    <dgm:cxn modelId="{6E2F36F9-B4D2-42A4-B94E-E89367A086B9}" type="presOf" srcId="{3766024C-EB78-4650-A1D2-F7D58520A0D6}" destId="{F64544B6-CDBB-467A-884B-B5131E77A57B}" srcOrd="0" destOrd="0" presId="urn:microsoft.com/office/officeart/2008/layout/VerticalAccentList"/>
    <dgm:cxn modelId="{80C797D9-706E-4CA7-998A-25FE6A9001ED}" srcId="{82153C31-616F-4D3D-BBFA-F81F7CD1DC9B}" destId="{320B5D3C-BACE-4F99-917E-FF2EA4664607}" srcOrd="0" destOrd="0" parTransId="{1D6075D3-8203-4BB1-91C1-7B3E5DCB0D6F}" sibTransId="{23E08D86-D7BC-4EB8-A8EF-C1AC604FEC04}"/>
    <dgm:cxn modelId="{D3932FE0-9FE5-4153-9586-AB4639AE28B2}" type="presOf" srcId="{82153C31-616F-4D3D-BBFA-F81F7CD1DC9B}" destId="{8ACE23B0-E511-488C-B9AB-86849DE52299}" srcOrd="0" destOrd="0" presId="urn:microsoft.com/office/officeart/2008/layout/VerticalAccentList"/>
    <dgm:cxn modelId="{FA6E8F40-8B2F-4CA4-BC1E-64FDBEA8E1AB}" srcId="{BBB4FED2-952D-44E8-8AB9-B31DD7420F61}" destId="{D25EEB36-CE3A-48C6-800B-3AE950791C14}" srcOrd="0" destOrd="0" parTransId="{AB66229C-ED49-4540-A385-EFC9827033F0}" sibTransId="{462E1C6B-5A44-4B5C-B9C9-874DF8B87B3B}"/>
    <dgm:cxn modelId="{F20F6640-7A5F-475D-8846-C4438769DD25}" type="presOf" srcId="{B5F0320C-E7E7-4B22-8FA2-9A6DCC0A4EB7}" destId="{E3C5819B-C3D6-4B13-BB99-2858DF89A46A}" srcOrd="0" destOrd="0" presId="urn:microsoft.com/office/officeart/2008/layout/VerticalAccentList"/>
    <dgm:cxn modelId="{F8F929A2-8213-4008-B4C7-9C2F167B2A7F}" srcId="{4A61B932-C087-4E6C-A7BA-84F9E7167C48}" destId="{3766024C-EB78-4650-A1D2-F7D58520A0D6}" srcOrd="2" destOrd="0" parTransId="{32E60CFA-CDC3-42C5-9FE3-CF05E8688ACD}" sibTransId="{DB46A614-65B4-464B-977E-70E544277C3B}"/>
    <dgm:cxn modelId="{FA150E21-F9B8-4DCB-94B4-05E38EC6A04D}" type="presOf" srcId="{320B5D3C-BACE-4F99-917E-FF2EA4664607}" destId="{F970948C-2351-4505-93C9-2A3EB8EB1541}" srcOrd="0" destOrd="0" presId="urn:microsoft.com/office/officeart/2008/layout/VerticalAccentList"/>
    <dgm:cxn modelId="{85B0A9A1-2EE0-4D3D-AA1B-2D9DA0FC227B}" srcId="{4A61B932-C087-4E6C-A7BA-84F9E7167C48}" destId="{82153C31-616F-4D3D-BBFA-F81F7CD1DC9B}" srcOrd="3" destOrd="0" parTransId="{E4F8E6EB-EA26-4588-BFFB-15AB3A8ADE05}" sibTransId="{C89A0C88-1C55-4B79-AE28-2EC8BADA61F3}"/>
    <dgm:cxn modelId="{0065AD60-6229-4EBF-9097-8063A741E89E}" type="presParOf" srcId="{BA9458FF-4456-4C79-B199-DD818F0B989A}" destId="{13CAD5B7-57C1-419D-83A7-DB24B2BE57E4}" srcOrd="0" destOrd="0" presId="urn:microsoft.com/office/officeart/2008/layout/VerticalAccentList"/>
    <dgm:cxn modelId="{1A9C7BFA-EB8B-4C1A-87E4-695797184CB0}" type="presParOf" srcId="{13CAD5B7-57C1-419D-83A7-DB24B2BE57E4}" destId="{ABE0854D-3C0E-4AE0-8A4F-FA8AA37D20C1}" srcOrd="0" destOrd="0" presId="urn:microsoft.com/office/officeart/2008/layout/VerticalAccentList"/>
    <dgm:cxn modelId="{09D576D2-651C-4F28-AC9A-E4C4863D0FD5}" type="presParOf" srcId="{BA9458FF-4456-4C79-B199-DD818F0B989A}" destId="{9A036408-6705-43ED-AF8F-5E0CE7B62288}" srcOrd="1" destOrd="0" presId="urn:microsoft.com/office/officeart/2008/layout/VerticalAccentList"/>
    <dgm:cxn modelId="{29D976CC-0E36-4073-A267-F607A1786C0B}" type="presParOf" srcId="{9A036408-6705-43ED-AF8F-5E0CE7B62288}" destId="{13E03BB0-42FC-4225-9B9B-2C90B3454C39}" srcOrd="0" destOrd="0" presId="urn:microsoft.com/office/officeart/2008/layout/VerticalAccentList"/>
    <dgm:cxn modelId="{DA1F61D3-038D-4E95-B6EC-171923D2099A}" type="presParOf" srcId="{9A036408-6705-43ED-AF8F-5E0CE7B62288}" destId="{95B6E933-3AED-4A27-9EF2-C3B0BA2353C3}" srcOrd="1" destOrd="0" presId="urn:microsoft.com/office/officeart/2008/layout/VerticalAccentList"/>
    <dgm:cxn modelId="{D34B98E3-5AFC-4997-8DCD-A71D5CB3761C}" type="presParOf" srcId="{9A036408-6705-43ED-AF8F-5E0CE7B62288}" destId="{D3E82897-0F2A-4480-9546-072A187C6F60}" srcOrd="2" destOrd="0" presId="urn:microsoft.com/office/officeart/2008/layout/VerticalAccentList"/>
    <dgm:cxn modelId="{78E5C97F-8E44-4803-AAC6-D104AF207559}" type="presParOf" srcId="{9A036408-6705-43ED-AF8F-5E0CE7B62288}" destId="{764AF8DE-8F6B-40CF-BF4A-3B52F354FD23}" srcOrd="3" destOrd="0" presId="urn:microsoft.com/office/officeart/2008/layout/VerticalAccentList"/>
    <dgm:cxn modelId="{E21E2058-5A2C-441D-8CAA-769AD2603A82}" type="presParOf" srcId="{9A036408-6705-43ED-AF8F-5E0CE7B62288}" destId="{9F278684-7338-4D64-9244-6185E971B3BD}" srcOrd="4" destOrd="0" presId="urn:microsoft.com/office/officeart/2008/layout/VerticalAccentList"/>
    <dgm:cxn modelId="{B9B7C8C0-1FD9-4A46-9CE1-63A2F76A926B}" type="presParOf" srcId="{9A036408-6705-43ED-AF8F-5E0CE7B62288}" destId="{BB50ABAD-E97C-49D2-B819-498259ED5727}" srcOrd="5" destOrd="0" presId="urn:microsoft.com/office/officeart/2008/layout/VerticalAccentList"/>
    <dgm:cxn modelId="{5DF40B7E-5D56-4315-B04D-2496FD95D61A}" type="presParOf" srcId="{9A036408-6705-43ED-AF8F-5E0CE7B62288}" destId="{19AC6F88-8B93-4ED2-BEDE-78D71BE9A262}" srcOrd="6" destOrd="0" presId="urn:microsoft.com/office/officeart/2008/layout/VerticalAccentList"/>
    <dgm:cxn modelId="{9C1E3350-7284-4FAA-90D6-672B18096061}" type="presParOf" srcId="{9A036408-6705-43ED-AF8F-5E0CE7B62288}" destId="{5E6B19D8-BE64-4ED9-97BC-E2275F162287}" srcOrd="7" destOrd="0" presId="urn:microsoft.com/office/officeart/2008/layout/VerticalAccentList"/>
    <dgm:cxn modelId="{8D1F44C3-4F9C-4359-99AD-8FF8DBCB3857}" type="presParOf" srcId="{BA9458FF-4456-4C79-B199-DD818F0B989A}" destId="{F3394AD8-30F3-42B8-8AE0-099700F5F3A4}" srcOrd="2" destOrd="0" presId="urn:microsoft.com/office/officeart/2008/layout/VerticalAccentList"/>
    <dgm:cxn modelId="{AA3B4A16-E4E3-4CE2-BF2A-067737D2B3A2}" type="presParOf" srcId="{BA9458FF-4456-4C79-B199-DD818F0B989A}" destId="{5DE0513A-B797-45DF-89FA-1927785C86BE}" srcOrd="3" destOrd="0" presId="urn:microsoft.com/office/officeart/2008/layout/VerticalAccentList"/>
    <dgm:cxn modelId="{A405ADC6-189F-4D30-A708-986E0A480331}" type="presParOf" srcId="{5DE0513A-B797-45DF-89FA-1927785C86BE}" destId="{622DBB7B-D9E8-46EA-A251-EBCD28E4EC45}" srcOrd="0" destOrd="0" presId="urn:microsoft.com/office/officeart/2008/layout/VerticalAccentList"/>
    <dgm:cxn modelId="{FDAFB1A9-D2B1-4183-B6DC-88939FBD297A}" type="presParOf" srcId="{BA9458FF-4456-4C79-B199-DD818F0B989A}" destId="{632FA5FF-CDA8-415E-B96C-D3BD9A3B00E7}" srcOrd="4" destOrd="0" presId="urn:microsoft.com/office/officeart/2008/layout/VerticalAccentList"/>
    <dgm:cxn modelId="{0A16A84B-A571-4A0A-9EDD-FF3B029CA38D}" type="presParOf" srcId="{632FA5FF-CDA8-415E-B96C-D3BD9A3B00E7}" destId="{14BF52A4-C53E-4855-8F89-1004FF78D209}" srcOrd="0" destOrd="0" presId="urn:microsoft.com/office/officeart/2008/layout/VerticalAccentList"/>
    <dgm:cxn modelId="{3E24780B-2270-49D9-B953-3F93EF6277A7}" type="presParOf" srcId="{632FA5FF-CDA8-415E-B96C-D3BD9A3B00E7}" destId="{08F18D0D-C253-479D-A17B-6493ED0BA4A8}" srcOrd="1" destOrd="0" presId="urn:microsoft.com/office/officeart/2008/layout/VerticalAccentList"/>
    <dgm:cxn modelId="{1D87F78E-ACF9-466A-8498-AA7DD2CB425C}" type="presParOf" srcId="{632FA5FF-CDA8-415E-B96C-D3BD9A3B00E7}" destId="{B1F5FF69-F1AD-4FFE-B338-373DDC6D9401}" srcOrd="2" destOrd="0" presId="urn:microsoft.com/office/officeart/2008/layout/VerticalAccentList"/>
    <dgm:cxn modelId="{4F081C41-EA03-4FF3-94C5-B23C5DC7EBCF}" type="presParOf" srcId="{632FA5FF-CDA8-415E-B96C-D3BD9A3B00E7}" destId="{7E065BE5-508C-4AE1-8820-1549420DBEEA}" srcOrd="3" destOrd="0" presId="urn:microsoft.com/office/officeart/2008/layout/VerticalAccentList"/>
    <dgm:cxn modelId="{6B4CF7A6-DF80-4BF8-B5C9-C32918844035}" type="presParOf" srcId="{632FA5FF-CDA8-415E-B96C-D3BD9A3B00E7}" destId="{E384D999-7E88-4927-8F5C-475F569B848C}" srcOrd="4" destOrd="0" presId="urn:microsoft.com/office/officeart/2008/layout/VerticalAccentList"/>
    <dgm:cxn modelId="{B5CA0639-E31E-4EC6-A7EB-B21508E084D5}" type="presParOf" srcId="{632FA5FF-CDA8-415E-B96C-D3BD9A3B00E7}" destId="{8CF2B270-7442-43DD-9F55-FCC38D88568B}" srcOrd="5" destOrd="0" presId="urn:microsoft.com/office/officeart/2008/layout/VerticalAccentList"/>
    <dgm:cxn modelId="{6CB42756-793D-4377-B9D1-079D817C4258}" type="presParOf" srcId="{632FA5FF-CDA8-415E-B96C-D3BD9A3B00E7}" destId="{84E5C2EA-DB2D-489B-AE6A-FCC723F58438}" srcOrd="6" destOrd="0" presId="urn:microsoft.com/office/officeart/2008/layout/VerticalAccentList"/>
    <dgm:cxn modelId="{CD17C803-F3A8-4AD9-8794-5973B2DA7A54}" type="presParOf" srcId="{632FA5FF-CDA8-415E-B96C-D3BD9A3B00E7}" destId="{F18D322F-3C6A-4AAC-ABF0-C42692F79815}" srcOrd="7" destOrd="0" presId="urn:microsoft.com/office/officeart/2008/layout/VerticalAccentList"/>
    <dgm:cxn modelId="{5A97E679-538F-4C99-B37E-59048BBE9B48}" type="presParOf" srcId="{BA9458FF-4456-4C79-B199-DD818F0B989A}" destId="{163C2876-EBEF-4115-BD1B-A3A6B8E1CAA1}" srcOrd="5" destOrd="0" presId="urn:microsoft.com/office/officeart/2008/layout/VerticalAccentList"/>
    <dgm:cxn modelId="{3A91A676-A1A0-4561-AFE2-254899513A4E}" type="presParOf" srcId="{BA9458FF-4456-4C79-B199-DD818F0B989A}" destId="{6EBC29C2-3918-466F-B9A0-3279656F491F}" srcOrd="6" destOrd="0" presId="urn:microsoft.com/office/officeart/2008/layout/VerticalAccentList"/>
    <dgm:cxn modelId="{BAC06EF2-53ED-4C40-AFF1-BE875DD31C9C}" type="presParOf" srcId="{6EBC29C2-3918-466F-B9A0-3279656F491F}" destId="{F64544B6-CDBB-467A-884B-B5131E77A57B}" srcOrd="0" destOrd="0" presId="urn:microsoft.com/office/officeart/2008/layout/VerticalAccentList"/>
    <dgm:cxn modelId="{C5D0ED2B-2F26-4916-937A-DAE79480D6FB}" type="presParOf" srcId="{BA9458FF-4456-4C79-B199-DD818F0B989A}" destId="{695B2B3C-BDA2-473E-A3B4-076C5AF3E03F}" srcOrd="7" destOrd="0" presId="urn:microsoft.com/office/officeart/2008/layout/VerticalAccentList"/>
    <dgm:cxn modelId="{E11FD108-33A9-4F62-987D-30E7EDDB5F3F}" type="presParOf" srcId="{695B2B3C-BDA2-473E-A3B4-076C5AF3E03F}" destId="{56FDCB83-9070-4C98-89BC-905CB61F4CA9}" srcOrd="0" destOrd="0" presId="urn:microsoft.com/office/officeart/2008/layout/VerticalAccentList"/>
    <dgm:cxn modelId="{554A775E-5818-4A3B-83A7-707179E2975D}" type="presParOf" srcId="{695B2B3C-BDA2-473E-A3B4-076C5AF3E03F}" destId="{073A67B4-A0A3-4937-981E-FCC1606ECC38}" srcOrd="1" destOrd="0" presId="urn:microsoft.com/office/officeart/2008/layout/VerticalAccentList"/>
    <dgm:cxn modelId="{5208603C-E0EC-4AE5-9091-2DC27C71D0C7}" type="presParOf" srcId="{695B2B3C-BDA2-473E-A3B4-076C5AF3E03F}" destId="{1F58D668-FE9C-4FB1-B924-28FDB1F006BA}" srcOrd="2" destOrd="0" presId="urn:microsoft.com/office/officeart/2008/layout/VerticalAccentList"/>
    <dgm:cxn modelId="{6B1A4361-8545-4D8B-BD79-1224DB152F24}" type="presParOf" srcId="{695B2B3C-BDA2-473E-A3B4-076C5AF3E03F}" destId="{0AF271EC-C2A3-4DE9-87DC-4931C62FB69E}" srcOrd="3" destOrd="0" presId="urn:microsoft.com/office/officeart/2008/layout/VerticalAccentList"/>
    <dgm:cxn modelId="{11C13D10-24A7-4E7B-8AB3-1459370A6830}" type="presParOf" srcId="{695B2B3C-BDA2-473E-A3B4-076C5AF3E03F}" destId="{91266102-CA78-4252-A53B-324E11C2C006}" srcOrd="4" destOrd="0" presId="urn:microsoft.com/office/officeart/2008/layout/VerticalAccentList"/>
    <dgm:cxn modelId="{5A2C8041-7EA4-4FFA-BA13-CE3E3324D3A3}" type="presParOf" srcId="{695B2B3C-BDA2-473E-A3B4-076C5AF3E03F}" destId="{6D162B7B-39E4-4FFA-8E9D-85DE5A08E9F9}" srcOrd="5" destOrd="0" presId="urn:microsoft.com/office/officeart/2008/layout/VerticalAccentList"/>
    <dgm:cxn modelId="{0110F2D7-6AC9-4BC5-B4F1-7537482F0922}" type="presParOf" srcId="{695B2B3C-BDA2-473E-A3B4-076C5AF3E03F}" destId="{7AF4C103-9C2C-47F0-B761-BFF737CAC0BC}" srcOrd="6" destOrd="0" presId="urn:microsoft.com/office/officeart/2008/layout/VerticalAccentList"/>
    <dgm:cxn modelId="{A42D1E69-009E-4B87-B3F4-5D059C1CB04C}" type="presParOf" srcId="{695B2B3C-BDA2-473E-A3B4-076C5AF3E03F}" destId="{E3C5819B-C3D6-4B13-BB99-2858DF89A46A}" srcOrd="7" destOrd="0" presId="urn:microsoft.com/office/officeart/2008/layout/VerticalAccentList"/>
    <dgm:cxn modelId="{4231293D-D8F8-407D-9E5A-657132793A4C}" type="presParOf" srcId="{BA9458FF-4456-4C79-B199-DD818F0B989A}" destId="{FDFAA640-26AE-452F-BF47-F1ABB063957D}" srcOrd="8" destOrd="0" presId="urn:microsoft.com/office/officeart/2008/layout/VerticalAccentList"/>
    <dgm:cxn modelId="{26A44F53-2351-4EBC-A716-81F0151BA692}" type="presParOf" srcId="{BA9458FF-4456-4C79-B199-DD818F0B989A}" destId="{C7BAD66B-8B0D-4F07-B5CE-E4026DC8F9AB}" srcOrd="9" destOrd="0" presId="urn:microsoft.com/office/officeart/2008/layout/VerticalAccentList"/>
    <dgm:cxn modelId="{A33AA0F4-520A-4279-A3F5-8DFF2259E26C}" type="presParOf" srcId="{C7BAD66B-8B0D-4F07-B5CE-E4026DC8F9AB}" destId="{8ACE23B0-E511-488C-B9AB-86849DE52299}" srcOrd="0" destOrd="0" presId="urn:microsoft.com/office/officeart/2008/layout/VerticalAccentList"/>
    <dgm:cxn modelId="{AF3CD909-D12C-4E93-AB3F-80200835FE6B}" type="presParOf" srcId="{BA9458FF-4456-4C79-B199-DD818F0B989A}" destId="{2C6719EA-380C-42D7-9736-39641EDC43DA}" srcOrd="10" destOrd="0" presId="urn:microsoft.com/office/officeart/2008/layout/VerticalAccentList"/>
    <dgm:cxn modelId="{1323AFC5-B777-4ABD-AEB2-8A4DB85D5C04}" type="presParOf" srcId="{2C6719EA-380C-42D7-9736-39641EDC43DA}" destId="{3247B96A-A1F9-4E2C-AE44-16DFC45B8F3E}" srcOrd="0" destOrd="0" presId="urn:microsoft.com/office/officeart/2008/layout/VerticalAccentList"/>
    <dgm:cxn modelId="{331C4140-8CB1-4E1C-928C-18F1146F4243}" type="presParOf" srcId="{2C6719EA-380C-42D7-9736-39641EDC43DA}" destId="{0F96210D-9206-4C37-BC80-2218996BAF30}" srcOrd="1" destOrd="0" presId="urn:microsoft.com/office/officeart/2008/layout/VerticalAccentList"/>
    <dgm:cxn modelId="{0DA82986-AC70-453B-A2BF-4BBD549B9FC4}" type="presParOf" srcId="{2C6719EA-380C-42D7-9736-39641EDC43DA}" destId="{7C2DB94D-93D3-4F07-A5ED-566F1887F01B}" srcOrd="2" destOrd="0" presId="urn:microsoft.com/office/officeart/2008/layout/VerticalAccentList"/>
    <dgm:cxn modelId="{A0F4FA6A-E2C5-4BA9-ABB1-C058DF1AD0A8}" type="presParOf" srcId="{2C6719EA-380C-42D7-9736-39641EDC43DA}" destId="{66F0B8C0-7D98-475E-A9A1-42BF8505A199}" srcOrd="3" destOrd="0" presId="urn:microsoft.com/office/officeart/2008/layout/VerticalAccentList"/>
    <dgm:cxn modelId="{4D2B2577-9D18-4426-8F20-B72D2B3AD9CE}" type="presParOf" srcId="{2C6719EA-380C-42D7-9736-39641EDC43DA}" destId="{A584060D-A0D2-4544-BF99-0ABB01A8E23F}" srcOrd="4" destOrd="0" presId="urn:microsoft.com/office/officeart/2008/layout/VerticalAccentList"/>
    <dgm:cxn modelId="{26F19BAC-FAF9-43D9-B75E-2329ECFF5AB4}" type="presParOf" srcId="{2C6719EA-380C-42D7-9736-39641EDC43DA}" destId="{F213B760-5C5E-4050-B6E1-B02501FEE3E2}" srcOrd="5" destOrd="0" presId="urn:microsoft.com/office/officeart/2008/layout/VerticalAccentList"/>
    <dgm:cxn modelId="{711739BA-30DB-4F2E-B4E6-746882874954}" type="presParOf" srcId="{2C6719EA-380C-42D7-9736-39641EDC43DA}" destId="{C1CC4C9A-D4FA-4A76-A584-F9A96387ADFB}" srcOrd="6" destOrd="0" presId="urn:microsoft.com/office/officeart/2008/layout/VerticalAccentList"/>
    <dgm:cxn modelId="{9EED48F4-E647-42F4-B46B-CCF575E9C7D7}" type="presParOf" srcId="{2C6719EA-380C-42D7-9736-39641EDC43DA}" destId="{F970948C-2351-4505-93C9-2A3EB8EB154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94DC11-BC00-4873-BB33-0670F2E9720A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4EB0EE8-5F6F-4228-B98D-70E7053996B2}">
      <dgm:prSet phldrT="[Texto]"/>
      <dgm:spPr/>
      <dgm:t>
        <a:bodyPr/>
        <a:lstStyle/>
        <a:p>
          <a:pPr algn="just"/>
          <a:r>
            <a:rPr lang="pt-BR" dirty="0" smtClean="0">
              <a:effectLst/>
            </a:rPr>
            <a:t>Oferecer a funcionalidade de inativar cadastro</a:t>
          </a:r>
          <a:endParaRPr lang="pt-BR" dirty="0"/>
        </a:p>
      </dgm:t>
    </dgm:pt>
    <dgm:pt modelId="{FFB825CB-EA79-4B48-BBF6-B629C25A04F7}" type="parTrans" cxnId="{8D81063A-9387-490C-ABB8-94BC9CCD753F}">
      <dgm:prSet/>
      <dgm:spPr/>
      <dgm:t>
        <a:bodyPr/>
        <a:lstStyle/>
        <a:p>
          <a:endParaRPr lang="pt-BR"/>
        </a:p>
      </dgm:t>
    </dgm:pt>
    <dgm:pt modelId="{079945CF-9165-446E-B56F-77435BE563FC}" type="sibTrans" cxnId="{8D81063A-9387-490C-ABB8-94BC9CCD753F}">
      <dgm:prSet/>
      <dgm:spPr/>
      <dgm:t>
        <a:bodyPr/>
        <a:lstStyle/>
        <a:p>
          <a:endParaRPr lang="pt-BR"/>
        </a:p>
      </dgm:t>
    </dgm:pt>
    <dgm:pt modelId="{B65246FA-C130-4362-BBF0-34C4A5BBBF97}">
      <dgm:prSet phldrT="[Texto]"/>
      <dgm:spPr/>
      <dgm:t>
        <a:bodyPr/>
        <a:lstStyle/>
        <a:p>
          <a:r>
            <a:rPr lang="pt-BR" dirty="0" smtClean="0">
              <a:effectLst/>
            </a:rPr>
            <a:t>Oferecer uma área logada com sistema de busca de usuários por localidade.</a:t>
          </a:r>
          <a:endParaRPr lang="pt-BR" dirty="0"/>
        </a:p>
      </dgm:t>
    </dgm:pt>
    <dgm:pt modelId="{88275596-4BEA-410C-80F4-B2596DDABC5E}" type="parTrans" cxnId="{781D3CCB-085B-4496-900C-E8D8AF8AF224}">
      <dgm:prSet/>
      <dgm:spPr/>
      <dgm:t>
        <a:bodyPr/>
        <a:lstStyle/>
        <a:p>
          <a:endParaRPr lang="pt-BR"/>
        </a:p>
      </dgm:t>
    </dgm:pt>
    <dgm:pt modelId="{EC0E5CB3-5F32-4F5B-88B5-D21A3B122BC3}" type="sibTrans" cxnId="{781D3CCB-085B-4496-900C-E8D8AF8AF224}">
      <dgm:prSet/>
      <dgm:spPr/>
      <dgm:t>
        <a:bodyPr/>
        <a:lstStyle/>
        <a:p>
          <a:endParaRPr lang="pt-BR"/>
        </a:p>
      </dgm:t>
    </dgm:pt>
    <dgm:pt modelId="{0E369CA5-C823-4F89-899F-712963525FEE}">
      <dgm:prSet phldrT="[Texto]"/>
      <dgm:spPr/>
      <dgm:t>
        <a:bodyPr/>
        <a:lstStyle/>
        <a:p>
          <a:r>
            <a:rPr lang="pt-BR" dirty="0" smtClean="0">
              <a:effectLst/>
            </a:rPr>
            <a:t>Deve apresentar página com orientações de segurança.</a:t>
          </a:r>
          <a:endParaRPr lang="pt-BR" dirty="0"/>
        </a:p>
      </dgm:t>
    </dgm:pt>
    <dgm:pt modelId="{75F65F7B-53EC-4301-B0B6-56F65C2DD4C8}" type="parTrans" cxnId="{A5CA2BD0-24E4-440C-AFBD-F1A3DDFE5D81}">
      <dgm:prSet/>
      <dgm:spPr/>
      <dgm:t>
        <a:bodyPr/>
        <a:lstStyle/>
        <a:p>
          <a:endParaRPr lang="pt-BR"/>
        </a:p>
      </dgm:t>
    </dgm:pt>
    <dgm:pt modelId="{DC2650E2-2524-43AD-8191-7F5EF181FF9E}" type="sibTrans" cxnId="{A5CA2BD0-24E4-440C-AFBD-F1A3DDFE5D81}">
      <dgm:prSet/>
      <dgm:spPr/>
      <dgm:t>
        <a:bodyPr/>
        <a:lstStyle/>
        <a:p>
          <a:endParaRPr lang="pt-BR"/>
        </a:p>
      </dgm:t>
    </dgm:pt>
    <dgm:pt modelId="{0CE70C0B-B593-4F4A-89EB-72E9D37AF3F9}">
      <dgm:prSet phldrT="[Texto]"/>
      <dgm:spPr/>
      <dgm:t>
        <a:bodyPr/>
        <a:lstStyle/>
        <a:p>
          <a:endParaRPr lang="pt-BR" dirty="0"/>
        </a:p>
      </dgm:t>
    </dgm:pt>
    <dgm:pt modelId="{DC4B5568-FAB1-443B-9DF8-66DEE2B43E24}" type="parTrans" cxnId="{E2EB1F96-2E5C-4801-B110-932F40A45997}">
      <dgm:prSet/>
      <dgm:spPr/>
      <dgm:t>
        <a:bodyPr/>
        <a:lstStyle/>
        <a:p>
          <a:endParaRPr lang="pt-BR"/>
        </a:p>
      </dgm:t>
    </dgm:pt>
    <dgm:pt modelId="{B2263C6B-2A1C-4721-A649-6FE654BC5B2D}" type="sibTrans" cxnId="{E2EB1F96-2E5C-4801-B110-932F40A45997}">
      <dgm:prSet/>
      <dgm:spPr/>
      <dgm:t>
        <a:bodyPr/>
        <a:lstStyle/>
        <a:p>
          <a:endParaRPr lang="pt-BR"/>
        </a:p>
      </dgm:t>
    </dgm:pt>
    <dgm:pt modelId="{2A3EA0D1-9B22-43A9-81B4-842589514D93}">
      <dgm:prSet phldrT="[Texto]"/>
      <dgm:spPr/>
      <dgm:t>
        <a:bodyPr/>
        <a:lstStyle/>
        <a:p>
          <a:pPr algn="just"/>
          <a:r>
            <a:rPr lang="pt-BR" dirty="0" smtClean="0">
              <a:effectLst/>
            </a:rPr>
            <a:t>Apresentar formulário LGPD para consentimento dos usuários</a:t>
          </a:r>
          <a:endParaRPr lang="pt-BR" dirty="0"/>
        </a:p>
      </dgm:t>
    </dgm:pt>
    <dgm:pt modelId="{A2DE8E64-934C-48C7-93E9-584C1498922D}" type="sibTrans" cxnId="{2744AD5D-97FC-4FA2-B70C-EC8C68A91EDE}">
      <dgm:prSet/>
      <dgm:spPr/>
      <dgm:t>
        <a:bodyPr/>
        <a:lstStyle/>
        <a:p>
          <a:endParaRPr lang="pt-BR"/>
        </a:p>
      </dgm:t>
    </dgm:pt>
    <dgm:pt modelId="{62AA37A3-FA00-42AA-8A54-D28786DAC80E}" type="parTrans" cxnId="{2744AD5D-97FC-4FA2-B70C-EC8C68A91EDE}">
      <dgm:prSet/>
      <dgm:spPr/>
      <dgm:t>
        <a:bodyPr/>
        <a:lstStyle/>
        <a:p>
          <a:endParaRPr lang="pt-BR"/>
        </a:p>
      </dgm:t>
    </dgm:pt>
    <dgm:pt modelId="{C261DB55-FD39-41C6-9BEC-845C36D81DFC}">
      <dgm:prSet phldrT="[Texto]"/>
      <dgm:spPr/>
      <dgm:t>
        <a:bodyPr/>
        <a:lstStyle/>
        <a:p>
          <a:endParaRPr lang="pt-BR" dirty="0"/>
        </a:p>
      </dgm:t>
    </dgm:pt>
    <dgm:pt modelId="{0DC7A999-2411-46D0-971D-555CCB5BC8DB}" type="parTrans" cxnId="{653EB7E2-297B-4954-9999-873BEE8D1479}">
      <dgm:prSet/>
      <dgm:spPr/>
      <dgm:t>
        <a:bodyPr/>
        <a:lstStyle/>
        <a:p>
          <a:endParaRPr lang="pt-BR"/>
        </a:p>
      </dgm:t>
    </dgm:pt>
    <dgm:pt modelId="{4576A3A8-11E1-4624-B174-212F8C48646A}" type="sibTrans" cxnId="{653EB7E2-297B-4954-9999-873BEE8D1479}">
      <dgm:prSet/>
      <dgm:spPr/>
      <dgm:t>
        <a:bodyPr/>
        <a:lstStyle/>
        <a:p>
          <a:endParaRPr lang="pt-BR"/>
        </a:p>
      </dgm:t>
    </dgm:pt>
    <dgm:pt modelId="{0AD2A219-F450-4B7A-AEDA-94E531C040CE}">
      <dgm:prSet phldrT="[Texto]"/>
      <dgm:spPr/>
      <dgm:t>
        <a:bodyPr/>
        <a:lstStyle/>
        <a:p>
          <a:endParaRPr lang="pt-BR" dirty="0"/>
        </a:p>
      </dgm:t>
    </dgm:pt>
    <dgm:pt modelId="{C931CA22-D2C2-4475-8670-892D4DA3530B}" type="parTrans" cxnId="{F359F7BF-C77A-4BC8-98D7-9986E828A825}">
      <dgm:prSet/>
      <dgm:spPr/>
      <dgm:t>
        <a:bodyPr/>
        <a:lstStyle/>
        <a:p>
          <a:endParaRPr lang="pt-BR"/>
        </a:p>
      </dgm:t>
    </dgm:pt>
    <dgm:pt modelId="{11B44E21-CC92-494C-8AB6-40AF38E50866}" type="sibTrans" cxnId="{F359F7BF-C77A-4BC8-98D7-9986E828A825}">
      <dgm:prSet/>
      <dgm:spPr/>
      <dgm:t>
        <a:bodyPr/>
        <a:lstStyle/>
        <a:p>
          <a:endParaRPr lang="pt-BR"/>
        </a:p>
      </dgm:t>
    </dgm:pt>
    <dgm:pt modelId="{83AA7C03-5CC1-4ED7-87E0-C2AAD5E5DF28}">
      <dgm:prSet phldrT="[Texto]"/>
      <dgm:spPr/>
      <dgm:t>
        <a:bodyPr/>
        <a:lstStyle/>
        <a:p>
          <a:endParaRPr lang="pt-BR" dirty="0"/>
        </a:p>
      </dgm:t>
    </dgm:pt>
    <dgm:pt modelId="{9BE592F9-B4C6-4484-A3A8-397BB1A36E6D}" type="parTrans" cxnId="{04C8A48D-6CC5-4E5D-85E5-532ECCAB5A0D}">
      <dgm:prSet/>
      <dgm:spPr/>
      <dgm:t>
        <a:bodyPr/>
        <a:lstStyle/>
        <a:p>
          <a:endParaRPr lang="pt-BR"/>
        </a:p>
      </dgm:t>
    </dgm:pt>
    <dgm:pt modelId="{2F7804E7-4FFB-4C36-B39C-75C20CDB9BBB}" type="sibTrans" cxnId="{04C8A48D-6CC5-4E5D-85E5-532ECCAB5A0D}">
      <dgm:prSet/>
      <dgm:spPr/>
      <dgm:t>
        <a:bodyPr/>
        <a:lstStyle/>
        <a:p>
          <a:endParaRPr lang="pt-BR"/>
        </a:p>
      </dgm:t>
    </dgm:pt>
    <dgm:pt modelId="{1363D427-B8B2-45CD-A762-B141B1B8B19C}" type="pres">
      <dgm:prSet presAssocID="{3C94DC11-BC00-4873-BB33-0670F2E9720A}" presName="Name0" presStyleCnt="0">
        <dgm:presLayoutVars>
          <dgm:chMax/>
          <dgm:chPref/>
          <dgm:dir/>
        </dgm:presLayoutVars>
      </dgm:prSet>
      <dgm:spPr/>
    </dgm:pt>
    <dgm:pt modelId="{F589F3A4-221B-444A-B341-20DDDFEFC5EC}" type="pres">
      <dgm:prSet presAssocID="{83AA7C03-5CC1-4ED7-87E0-C2AAD5E5DF28}" presName="parenttextcomposite" presStyleCnt="0"/>
      <dgm:spPr/>
    </dgm:pt>
    <dgm:pt modelId="{6CCFC4CB-2E86-42D1-AF84-4992C299B009}" type="pres">
      <dgm:prSet presAssocID="{83AA7C03-5CC1-4ED7-87E0-C2AAD5E5DF28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312BBFFC-C321-47D3-93F6-6D11A03FC9CC}" type="pres">
      <dgm:prSet presAssocID="{83AA7C03-5CC1-4ED7-87E0-C2AAD5E5DF28}" presName="composite" presStyleCnt="0"/>
      <dgm:spPr/>
    </dgm:pt>
    <dgm:pt modelId="{1E16E936-C18C-4322-8D28-9A85BC4E91B8}" type="pres">
      <dgm:prSet presAssocID="{83AA7C03-5CC1-4ED7-87E0-C2AAD5E5DF28}" presName="chevron1" presStyleLbl="alignNode1" presStyleIdx="0" presStyleCnt="28"/>
      <dgm:spPr/>
    </dgm:pt>
    <dgm:pt modelId="{567FE6CD-BA81-4E09-98E1-B6C28C91A022}" type="pres">
      <dgm:prSet presAssocID="{83AA7C03-5CC1-4ED7-87E0-C2AAD5E5DF28}" presName="chevron2" presStyleLbl="alignNode1" presStyleIdx="1" presStyleCnt="28"/>
      <dgm:spPr/>
    </dgm:pt>
    <dgm:pt modelId="{56193C48-B8F8-4E99-BCEA-770010C59109}" type="pres">
      <dgm:prSet presAssocID="{83AA7C03-5CC1-4ED7-87E0-C2AAD5E5DF28}" presName="chevron3" presStyleLbl="alignNode1" presStyleIdx="2" presStyleCnt="28"/>
      <dgm:spPr/>
    </dgm:pt>
    <dgm:pt modelId="{DEACCFF9-B0A5-4E8F-BA7E-AD0282AE6D4B}" type="pres">
      <dgm:prSet presAssocID="{83AA7C03-5CC1-4ED7-87E0-C2AAD5E5DF28}" presName="chevron4" presStyleLbl="alignNode1" presStyleIdx="3" presStyleCnt="28"/>
      <dgm:spPr/>
    </dgm:pt>
    <dgm:pt modelId="{8C35DABA-29F0-4A5C-B3A5-01CCB5CE4FA9}" type="pres">
      <dgm:prSet presAssocID="{83AA7C03-5CC1-4ED7-87E0-C2AAD5E5DF28}" presName="chevron5" presStyleLbl="alignNode1" presStyleIdx="4" presStyleCnt="28"/>
      <dgm:spPr/>
    </dgm:pt>
    <dgm:pt modelId="{C67B165B-2B4E-4D1F-BF0A-2038676B505F}" type="pres">
      <dgm:prSet presAssocID="{83AA7C03-5CC1-4ED7-87E0-C2AAD5E5DF28}" presName="chevron6" presStyleLbl="alignNode1" presStyleIdx="5" presStyleCnt="28"/>
      <dgm:spPr/>
    </dgm:pt>
    <dgm:pt modelId="{B098A883-06AF-48FF-88B3-A7BAC96F96FD}" type="pres">
      <dgm:prSet presAssocID="{83AA7C03-5CC1-4ED7-87E0-C2AAD5E5DF28}" presName="chevron7" presStyleLbl="alignNode1" presStyleIdx="6" presStyleCnt="28"/>
      <dgm:spPr/>
    </dgm:pt>
    <dgm:pt modelId="{FACE7E32-6C0C-49F7-BBF0-E53FAB96533C}" type="pres">
      <dgm:prSet presAssocID="{83AA7C03-5CC1-4ED7-87E0-C2AAD5E5DF28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3AE938-2CD2-414F-BD44-F5D19266EC66}" type="pres">
      <dgm:prSet presAssocID="{2F7804E7-4FFB-4C36-B39C-75C20CDB9BBB}" presName="sibTrans" presStyleCnt="0"/>
      <dgm:spPr/>
    </dgm:pt>
    <dgm:pt modelId="{23DFE66E-294B-48B9-8C05-5F66F30A71A3}" type="pres">
      <dgm:prSet presAssocID="{C261DB55-FD39-41C6-9BEC-845C36D81DFC}" presName="parenttextcomposite" presStyleCnt="0"/>
      <dgm:spPr/>
    </dgm:pt>
    <dgm:pt modelId="{95923A0C-86F6-4F43-A0DC-D1E85BF251CE}" type="pres">
      <dgm:prSet presAssocID="{C261DB55-FD39-41C6-9BEC-845C36D81DFC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F9998E10-6199-40C5-B2BF-EAF3A5685332}" type="pres">
      <dgm:prSet presAssocID="{C261DB55-FD39-41C6-9BEC-845C36D81DFC}" presName="composite" presStyleCnt="0"/>
      <dgm:spPr/>
    </dgm:pt>
    <dgm:pt modelId="{C1F9D0FA-052F-40ED-ACB9-EF2C43D55108}" type="pres">
      <dgm:prSet presAssocID="{C261DB55-FD39-41C6-9BEC-845C36D81DFC}" presName="chevron1" presStyleLbl="alignNode1" presStyleIdx="7" presStyleCnt="28"/>
      <dgm:spPr/>
    </dgm:pt>
    <dgm:pt modelId="{98E20BD3-C0A9-4A33-B40A-26935AEC06AF}" type="pres">
      <dgm:prSet presAssocID="{C261DB55-FD39-41C6-9BEC-845C36D81DFC}" presName="chevron2" presStyleLbl="alignNode1" presStyleIdx="8" presStyleCnt="28"/>
      <dgm:spPr/>
    </dgm:pt>
    <dgm:pt modelId="{93C28CE7-93E9-4A85-8F4A-E54BAA0E9384}" type="pres">
      <dgm:prSet presAssocID="{C261DB55-FD39-41C6-9BEC-845C36D81DFC}" presName="chevron3" presStyleLbl="alignNode1" presStyleIdx="9" presStyleCnt="28"/>
      <dgm:spPr/>
    </dgm:pt>
    <dgm:pt modelId="{C5CFFE45-3B3C-4D02-8A90-86687243AAC0}" type="pres">
      <dgm:prSet presAssocID="{C261DB55-FD39-41C6-9BEC-845C36D81DFC}" presName="chevron4" presStyleLbl="alignNode1" presStyleIdx="10" presStyleCnt="28"/>
      <dgm:spPr/>
    </dgm:pt>
    <dgm:pt modelId="{06A7075A-1A3F-41E1-85C2-152F4B098499}" type="pres">
      <dgm:prSet presAssocID="{C261DB55-FD39-41C6-9BEC-845C36D81DFC}" presName="chevron5" presStyleLbl="alignNode1" presStyleIdx="11" presStyleCnt="28"/>
      <dgm:spPr/>
    </dgm:pt>
    <dgm:pt modelId="{16D14DCB-6820-4D53-9919-AB0F2CB8E318}" type="pres">
      <dgm:prSet presAssocID="{C261DB55-FD39-41C6-9BEC-845C36D81DFC}" presName="chevron6" presStyleLbl="alignNode1" presStyleIdx="12" presStyleCnt="28"/>
      <dgm:spPr/>
    </dgm:pt>
    <dgm:pt modelId="{ABE978CD-E0F4-4618-A4FF-EFE13DD0F6E1}" type="pres">
      <dgm:prSet presAssocID="{C261DB55-FD39-41C6-9BEC-845C36D81DFC}" presName="chevron7" presStyleLbl="alignNode1" presStyleIdx="13" presStyleCnt="28"/>
      <dgm:spPr/>
    </dgm:pt>
    <dgm:pt modelId="{86027931-62B3-4505-940F-2AB42B8B9ECC}" type="pres">
      <dgm:prSet presAssocID="{C261DB55-FD39-41C6-9BEC-845C36D81DFC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1A955D-04C1-4515-9F2C-BBA882D3CA91}" type="pres">
      <dgm:prSet presAssocID="{4576A3A8-11E1-4624-B174-212F8C48646A}" presName="sibTrans" presStyleCnt="0"/>
      <dgm:spPr/>
    </dgm:pt>
    <dgm:pt modelId="{9BB8467E-3646-4581-BCFB-FB8B2E031B07}" type="pres">
      <dgm:prSet presAssocID="{0AD2A219-F450-4B7A-AEDA-94E531C040CE}" presName="parenttextcomposite" presStyleCnt="0"/>
      <dgm:spPr/>
    </dgm:pt>
    <dgm:pt modelId="{EDE95F21-7FCB-4F60-8A78-4AD820101964}" type="pres">
      <dgm:prSet presAssocID="{0AD2A219-F450-4B7A-AEDA-94E531C040CE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415A6E74-CBF9-4F70-926C-2725B7D00948}" type="pres">
      <dgm:prSet presAssocID="{0AD2A219-F450-4B7A-AEDA-94E531C040CE}" presName="composite" presStyleCnt="0"/>
      <dgm:spPr/>
    </dgm:pt>
    <dgm:pt modelId="{8E83EF54-B881-49F5-8120-7EBE711F0B67}" type="pres">
      <dgm:prSet presAssocID="{0AD2A219-F450-4B7A-AEDA-94E531C040CE}" presName="chevron1" presStyleLbl="alignNode1" presStyleIdx="14" presStyleCnt="28"/>
      <dgm:spPr/>
    </dgm:pt>
    <dgm:pt modelId="{CF29EAE6-3A31-4CC4-B576-CC4C92ACBA33}" type="pres">
      <dgm:prSet presAssocID="{0AD2A219-F450-4B7A-AEDA-94E531C040CE}" presName="chevron2" presStyleLbl="alignNode1" presStyleIdx="15" presStyleCnt="28"/>
      <dgm:spPr/>
    </dgm:pt>
    <dgm:pt modelId="{3278C09A-83CD-4D20-A1F8-CCD5C734DD82}" type="pres">
      <dgm:prSet presAssocID="{0AD2A219-F450-4B7A-AEDA-94E531C040CE}" presName="chevron3" presStyleLbl="alignNode1" presStyleIdx="16" presStyleCnt="28"/>
      <dgm:spPr/>
    </dgm:pt>
    <dgm:pt modelId="{7C5C39BC-5A87-49FB-80CF-D50EE5D16F6E}" type="pres">
      <dgm:prSet presAssocID="{0AD2A219-F450-4B7A-AEDA-94E531C040CE}" presName="chevron4" presStyleLbl="alignNode1" presStyleIdx="17" presStyleCnt="28"/>
      <dgm:spPr/>
    </dgm:pt>
    <dgm:pt modelId="{2C73046F-6C15-45FB-84DB-27723E8A7261}" type="pres">
      <dgm:prSet presAssocID="{0AD2A219-F450-4B7A-AEDA-94E531C040CE}" presName="chevron5" presStyleLbl="alignNode1" presStyleIdx="18" presStyleCnt="28"/>
      <dgm:spPr/>
    </dgm:pt>
    <dgm:pt modelId="{FB933337-64A8-4053-8C1F-B7AFE70A1BF5}" type="pres">
      <dgm:prSet presAssocID="{0AD2A219-F450-4B7A-AEDA-94E531C040CE}" presName="chevron6" presStyleLbl="alignNode1" presStyleIdx="19" presStyleCnt="28"/>
      <dgm:spPr/>
    </dgm:pt>
    <dgm:pt modelId="{7E1ED56A-85F7-44A6-833F-A3D3027F33E0}" type="pres">
      <dgm:prSet presAssocID="{0AD2A219-F450-4B7A-AEDA-94E531C040CE}" presName="chevron7" presStyleLbl="alignNode1" presStyleIdx="20" presStyleCnt="28"/>
      <dgm:spPr/>
    </dgm:pt>
    <dgm:pt modelId="{B9B2E574-3356-4693-827B-9155F36EDFED}" type="pres">
      <dgm:prSet presAssocID="{0AD2A219-F450-4B7A-AEDA-94E531C040CE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7F420F4-DB78-45E8-8AA8-850D7C52C844}" type="pres">
      <dgm:prSet presAssocID="{11B44E21-CC92-494C-8AB6-40AF38E50866}" presName="sibTrans" presStyleCnt="0"/>
      <dgm:spPr/>
    </dgm:pt>
    <dgm:pt modelId="{00076097-D32B-4BA0-A02D-6B33968FAFA1}" type="pres">
      <dgm:prSet presAssocID="{0CE70C0B-B593-4F4A-89EB-72E9D37AF3F9}" presName="parenttextcomposite" presStyleCnt="0"/>
      <dgm:spPr/>
    </dgm:pt>
    <dgm:pt modelId="{D7CFAA0B-F4E5-4772-B127-E0B98FA7413E}" type="pres">
      <dgm:prSet presAssocID="{0CE70C0B-B593-4F4A-89EB-72E9D37AF3F9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41D4D1FB-165F-470A-B620-815C91DAEB6B}" type="pres">
      <dgm:prSet presAssocID="{0CE70C0B-B593-4F4A-89EB-72E9D37AF3F9}" presName="composite" presStyleCnt="0"/>
      <dgm:spPr/>
    </dgm:pt>
    <dgm:pt modelId="{3484FD9E-4D44-4BF5-99C9-25E5D0A2684D}" type="pres">
      <dgm:prSet presAssocID="{0CE70C0B-B593-4F4A-89EB-72E9D37AF3F9}" presName="chevron1" presStyleLbl="alignNode1" presStyleIdx="21" presStyleCnt="28"/>
      <dgm:spPr/>
    </dgm:pt>
    <dgm:pt modelId="{78DA7931-7FB8-4D9E-A2AF-2D27892549AA}" type="pres">
      <dgm:prSet presAssocID="{0CE70C0B-B593-4F4A-89EB-72E9D37AF3F9}" presName="chevron2" presStyleLbl="alignNode1" presStyleIdx="22" presStyleCnt="28"/>
      <dgm:spPr/>
    </dgm:pt>
    <dgm:pt modelId="{47A75119-A15C-4BD1-A3B5-A6FDFC5D0D04}" type="pres">
      <dgm:prSet presAssocID="{0CE70C0B-B593-4F4A-89EB-72E9D37AF3F9}" presName="chevron3" presStyleLbl="alignNode1" presStyleIdx="23" presStyleCnt="28"/>
      <dgm:spPr/>
    </dgm:pt>
    <dgm:pt modelId="{948204F0-1C94-45F8-9B26-810711E47628}" type="pres">
      <dgm:prSet presAssocID="{0CE70C0B-B593-4F4A-89EB-72E9D37AF3F9}" presName="chevron4" presStyleLbl="alignNode1" presStyleIdx="24" presStyleCnt="28"/>
      <dgm:spPr/>
    </dgm:pt>
    <dgm:pt modelId="{2F1F86D0-A0A8-4CC2-853F-223DF9FAA7F6}" type="pres">
      <dgm:prSet presAssocID="{0CE70C0B-B593-4F4A-89EB-72E9D37AF3F9}" presName="chevron5" presStyleLbl="alignNode1" presStyleIdx="25" presStyleCnt="28"/>
      <dgm:spPr/>
    </dgm:pt>
    <dgm:pt modelId="{20E5FA7E-C9E1-42FD-BC05-1834BEFF7A1D}" type="pres">
      <dgm:prSet presAssocID="{0CE70C0B-B593-4F4A-89EB-72E9D37AF3F9}" presName="chevron6" presStyleLbl="alignNode1" presStyleIdx="26" presStyleCnt="28"/>
      <dgm:spPr/>
    </dgm:pt>
    <dgm:pt modelId="{EC52F997-49ED-4972-A998-69012D3696B4}" type="pres">
      <dgm:prSet presAssocID="{0CE70C0B-B593-4F4A-89EB-72E9D37AF3F9}" presName="chevron7" presStyleLbl="alignNode1" presStyleIdx="27" presStyleCnt="28"/>
      <dgm:spPr/>
    </dgm:pt>
    <dgm:pt modelId="{C47FEACD-A12C-4CD1-B208-241BC616D215}" type="pres">
      <dgm:prSet presAssocID="{0CE70C0B-B593-4F4A-89EB-72E9D37AF3F9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8686992-FA10-4E70-8628-E5BB2A1FB65B}" type="presOf" srcId="{0AD2A219-F450-4B7A-AEDA-94E531C040CE}" destId="{EDE95F21-7FCB-4F60-8A78-4AD820101964}" srcOrd="0" destOrd="0" presId="urn:microsoft.com/office/officeart/2008/layout/VerticalAccentList"/>
    <dgm:cxn modelId="{46AF56B7-DF37-46E6-AFA4-D612120310B4}" type="presOf" srcId="{83AA7C03-5CC1-4ED7-87E0-C2AAD5E5DF28}" destId="{6CCFC4CB-2E86-42D1-AF84-4992C299B009}" srcOrd="0" destOrd="0" presId="urn:microsoft.com/office/officeart/2008/layout/VerticalAccentList"/>
    <dgm:cxn modelId="{E543808F-18CA-491B-B293-0C0CE36DDB9B}" type="presOf" srcId="{0CE70C0B-B593-4F4A-89EB-72E9D37AF3F9}" destId="{D7CFAA0B-F4E5-4772-B127-E0B98FA7413E}" srcOrd="0" destOrd="0" presId="urn:microsoft.com/office/officeart/2008/layout/VerticalAccentList"/>
    <dgm:cxn modelId="{BFA371F6-8A54-44AB-942C-E53DEFB891FA}" type="presOf" srcId="{C261DB55-FD39-41C6-9BEC-845C36D81DFC}" destId="{95923A0C-86F6-4F43-A0DC-D1E85BF251CE}" srcOrd="0" destOrd="0" presId="urn:microsoft.com/office/officeart/2008/layout/VerticalAccentList"/>
    <dgm:cxn modelId="{04C8A48D-6CC5-4E5D-85E5-532ECCAB5A0D}" srcId="{3C94DC11-BC00-4873-BB33-0670F2E9720A}" destId="{83AA7C03-5CC1-4ED7-87E0-C2AAD5E5DF28}" srcOrd="0" destOrd="0" parTransId="{9BE592F9-B4C6-4484-A3A8-397BB1A36E6D}" sibTransId="{2F7804E7-4FFB-4C36-B39C-75C20CDB9BBB}"/>
    <dgm:cxn modelId="{72D5A9C2-1885-41B6-80E8-8A7F56106C7E}" type="presOf" srcId="{B65246FA-C130-4362-BBF0-34C4A5BBBF97}" destId="{86027931-62B3-4505-940F-2AB42B8B9ECC}" srcOrd="0" destOrd="0" presId="urn:microsoft.com/office/officeart/2008/layout/VerticalAccentList"/>
    <dgm:cxn modelId="{8D81063A-9387-490C-ABB8-94BC9CCD753F}" srcId="{0AD2A219-F450-4B7A-AEDA-94E531C040CE}" destId="{64EB0EE8-5F6F-4228-B98D-70E7053996B2}" srcOrd="0" destOrd="0" parTransId="{FFB825CB-EA79-4B48-BBF6-B629C25A04F7}" sibTransId="{079945CF-9165-446E-B56F-77435BE563FC}"/>
    <dgm:cxn modelId="{26D5B594-F5AD-4930-A33C-F1B5E6D860D7}" type="presOf" srcId="{2A3EA0D1-9B22-43A9-81B4-842589514D93}" destId="{FACE7E32-6C0C-49F7-BBF0-E53FAB96533C}" srcOrd="0" destOrd="0" presId="urn:microsoft.com/office/officeart/2008/layout/VerticalAccentList"/>
    <dgm:cxn modelId="{653EB7E2-297B-4954-9999-873BEE8D1479}" srcId="{3C94DC11-BC00-4873-BB33-0670F2E9720A}" destId="{C261DB55-FD39-41C6-9BEC-845C36D81DFC}" srcOrd="1" destOrd="0" parTransId="{0DC7A999-2411-46D0-971D-555CCB5BC8DB}" sibTransId="{4576A3A8-11E1-4624-B174-212F8C48646A}"/>
    <dgm:cxn modelId="{464E8266-D5FE-41E3-8945-F210131DF266}" type="presOf" srcId="{0E369CA5-C823-4F89-899F-712963525FEE}" destId="{C47FEACD-A12C-4CD1-B208-241BC616D215}" srcOrd="0" destOrd="0" presId="urn:microsoft.com/office/officeart/2008/layout/VerticalAccentList"/>
    <dgm:cxn modelId="{E2EB1F96-2E5C-4801-B110-932F40A45997}" srcId="{3C94DC11-BC00-4873-BB33-0670F2E9720A}" destId="{0CE70C0B-B593-4F4A-89EB-72E9D37AF3F9}" srcOrd="3" destOrd="0" parTransId="{DC4B5568-FAB1-443B-9DF8-66DEE2B43E24}" sibTransId="{B2263C6B-2A1C-4721-A649-6FE654BC5B2D}"/>
    <dgm:cxn modelId="{9BAA6A53-0BD3-4AE9-B31D-84FFC6FD9523}" type="presOf" srcId="{64EB0EE8-5F6F-4228-B98D-70E7053996B2}" destId="{B9B2E574-3356-4693-827B-9155F36EDFED}" srcOrd="0" destOrd="0" presId="urn:microsoft.com/office/officeart/2008/layout/VerticalAccentList"/>
    <dgm:cxn modelId="{D6C156F4-A3DF-4E6A-8158-CC23B3321A28}" type="presOf" srcId="{3C94DC11-BC00-4873-BB33-0670F2E9720A}" destId="{1363D427-B8B2-45CD-A762-B141B1B8B19C}" srcOrd="0" destOrd="0" presId="urn:microsoft.com/office/officeart/2008/layout/VerticalAccentList"/>
    <dgm:cxn modelId="{A5CA2BD0-24E4-440C-AFBD-F1A3DDFE5D81}" srcId="{0CE70C0B-B593-4F4A-89EB-72E9D37AF3F9}" destId="{0E369CA5-C823-4F89-899F-712963525FEE}" srcOrd="0" destOrd="0" parTransId="{75F65F7B-53EC-4301-B0B6-56F65C2DD4C8}" sibTransId="{DC2650E2-2524-43AD-8191-7F5EF181FF9E}"/>
    <dgm:cxn modelId="{2744AD5D-97FC-4FA2-B70C-EC8C68A91EDE}" srcId="{83AA7C03-5CC1-4ED7-87E0-C2AAD5E5DF28}" destId="{2A3EA0D1-9B22-43A9-81B4-842589514D93}" srcOrd="0" destOrd="0" parTransId="{62AA37A3-FA00-42AA-8A54-D28786DAC80E}" sibTransId="{A2DE8E64-934C-48C7-93E9-584C1498922D}"/>
    <dgm:cxn modelId="{781D3CCB-085B-4496-900C-E8D8AF8AF224}" srcId="{C261DB55-FD39-41C6-9BEC-845C36D81DFC}" destId="{B65246FA-C130-4362-BBF0-34C4A5BBBF97}" srcOrd="0" destOrd="0" parTransId="{88275596-4BEA-410C-80F4-B2596DDABC5E}" sibTransId="{EC0E5CB3-5F32-4F5B-88B5-D21A3B122BC3}"/>
    <dgm:cxn modelId="{F359F7BF-C77A-4BC8-98D7-9986E828A825}" srcId="{3C94DC11-BC00-4873-BB33-0670F2E9720A}" destId="{0AD2A219-F450-4B7A-AEDA-94E531C040CE}" srcOrd="2" destOrd="0" parTransId="{C931CA22-D2C2-4475-8670-892D4DA3530B}" sibTransId="{11B44E21-CC92-494C-8AB6-40AF38E50866}"/>
    <dgm:cxn modelId="{0ACC8A4F-5ABD-4660-928F-6747A11D4B64}" type="presParOf" srcId="{1363D427-B8B2-45CD-A762-B141B1B8B19C}" destId="{F589F3A4-221B-444A-B341-20DDDFEFC5EC}" srcOrd="0" destOrd="0" presId="urn:microsoft.com/office/officeart/2008/layout/VerticalAccentList"/>
    <dgm:cxn modelId="{BDB30582-6F9E-45AA-8BAC-CB85B5AF67DE}" type="presParOf" srcId="{F589F3A4-221B-444A-B341-20DDDFEFC5EC}" destId="{6CCFC4CB-2E86-42D1-AF84-4992C299B009}" srcOrd="0" destOrd="0" presId="urn:microsoft.com/office/officeart/2008/layout/VerticalAccentList"/>
    <dgm:cxn modelId="{94E8EE00-D684-4E6A-AD78-1D608AFED318}" type="presParOf" srcId="{1363D427-B8B2-45CD-A762-B141B1B8B19C}" destId="{312BBFFC-C321-47D3-93F6-6D11A03FC9CC}" srcOrd="1" destOrd="0" presId="urn:microsoft.com/office/officeart/2008/layout/VerticalAccentList"/>
    <dgm:cxn modelId="{9C470C73-9C48-4609-B9D4-80E310CA46D2}" type="presParOf" srcId="{312BBFFC-C321-47D3-93F6-6D11A03FC9CC}" destId="{1E16E936-C18C-4322-8D28-9A85BC4E91B8}" srcOrd="0" destOrd="0" presId="urn:microsoft.com/office/officeart/2008/layout/VerticalAccentList"/>
    <dgm:cxn modelId="{3E60D4F4-E59D-4798-B6F3-8B9E1E7B911C}" type="presParOf" srcId="{312BBFFC-C321-47D3-93F6-6D11A03FC9CC}" destId="{567FE6CD-BA81-4E09-98E1-B6C28C91A022}" srcOrd="1" destOrd="0" presId="urn:microsoft.com/office/officeart/2008/layout/VerticalAccentList"/>
    <dgm:cxn modelId="{45BC85E7-D165-4664-BEF5-05416217074F}" type="presParOf" srcId="{312BBFFC-C321-47D3-93F6-6D11A03FC9CC}" destId="{56193C48-B8F8-4E99-BCEA-770010C59109}" srcOrd="2" destOrd="0" presId="urn:microsoft.com/office/officeart/2008/layout/VerticalAccentList"/>
    <dgm:cxn modelId="{D978F698-A4A7-4011-8916-E61B4E3F136D}" type="presParOf" srcId="{312BBFFC-C321-47D3-93F6-6D11A03FC9CC}" destId="{DEACCFF9-B0A5-4E8F-BA7E-AD0282AE6D4B}" srcOrd="3" destOrd="0" presId="urn:microsoft.com/office/officeart/2008/layout/VerticalAccentList"/>
    <dgm:cxn modelId="{7D485598-46CC-497E-AB02-0809860503E1}" type="presParOf" srcId="{312BBFFC-C321-47D3-93F6-6D11A03FC9CC}" destId="{8C35DABA-29F0-4A5C-B3A5-01CCB5CE4FA9}" srcOrd="4" destOrd="0" presId="urn:microsoft.com/office/officeart/2008/layout/VerticalAccentList"/>
    <dgm:cxn modelId="{97EA6D04-8BC9-4273-BB5C-6A8C9EF05A0D}" type="presParOf" srcId="{312BBFFC-C321-47D3-93F6-6D11A03FC9CC}" destId="{C67B165B-2B4E-4D1F-BF0A-2038676B505F}" srcOrd="5" destOrd="0" presId="urn:microsoft.com/office/officeart/2008/layout/VerticalAccentList"/>
    <dgm:cxn modelId="{5B910988-B920-4036-BA69-A40214BDE5F4}" type="presParOf" srcId="{312BBFFC-C321-47D3-93F6-6D11A03FC9CC}" destId="{B098A883-06AF-48FF-88B3-A7BAC96F96FD}" srcOrd="6" destOrd="0" presId="urn:microsoft.com/office/officeart/2008/layout/VerticalAccentList"/>
    <dgm:cxn modelId="{33D94A3F-5F82-42C5-BE7D-5EEC382F263F}" type="presParOf" srcId="{312BBFFC-C321-47D3-93F6-6D11A03FC9CC}" destId="{FACE7E32-6C0C-49F7-BBF0-E53FAB96533C}" srcOrd="7" destOrd="0" presId="urn:microsoft.com/office/officeart/2008/layout/VerticalAccentList"/>
    <dgm:cxn modelId="{AE2E2F2F-9FB4-404B-AAC1-B89E452AE45A}" type="presParOf" srcId="{1363D427-B8B2-45CD-A762-B141B1B8B19C}" destId="{FD3AE938-2CD2-414F-BD44-F5D19266EC66}" srcOrd="2" destOrd="0" presId="urn:microsoft.com/office/officeart/2008/layout/VerticalAccentList"/>
    <dgm:cxn modelId="{4207805B-F676-44EC-A287-FAB211B5516D}" type="presParOf" srcId="{1363D427-B8B2-45CD-A762-B141B1B8B19C}" destId="{23DFE66E-294B-48B9-8C05-5F66F30A71A3}" srcOrd="3" destOrd="0" presId="urn:microsoft.com/office/officeart/2008/layout/VerticalAccentList"/>
    <dgm:cxn modelId="{DB20911D-BE94-4F6F-A001-D1C5ED56872C}" type="presParOf" srcId="{23DFE66E-294B-48B9-8C05-5F66F30A71A3}" destId="{95923A0C-86F6-4F43-A0DC-D1E85BF251CE}" srcOrd="0" destOrd="0" presId="urn:microsoft.com/office/officeart/2008/layout/VerticalAccentList"/>
    <dgm:cxn modelId="{A58927C5-2987-4B34-816A-B9428CBE0A72}" type="presParOf" srcId="{1363D427-B8B2-45CD-A762-B141B1B8B19C}" destId="{F9998E10-6199-40C5-B2BF-EAF3A5685332}" srcOrd="4" destOrd="0" presId="urn:microsoft.com/office/officeart/2008/layout/VerticalAccentList"/>
    <dgm:cxn modelId="{13DEBC67-DF3E-477D-A71E-C0D92DF38B11}" type="presParOf" srcId="{F9998E10-6199-40C5-B2BF-EAF3A5685332}" destId="{C1F9D0FA-052F-40ED-ACB9-EF2C43D55108}" srcOrd="0" destOrd="0" presId="urn:microsoft.com/office/officeart/2008/layout/VerticalAccentList"/>
    <dgm:cxn modelId="{0ECFA35B-A1C0-4462-8005-62B0E4B17329}" type="presParOf" srcId="{F9998E10-6199-40C5-B2BF-EAF3A5685332}" destId="{98E20BD3-C0A9-4A33-B40A-26935AEC06AF}" srcOrd="1" destOrd="0" presId="urn:microsoft.com/office/officeart/2008/layout/VerticalAccentList"/>
    <dgm:cxn modelId="{F3E8A76A-FD45-4BAD-ACDA-DE0188D595CA}" type="presParOf" srcId="{F9998E10-6199-40C5-B2BF-EAF3A5685332}" destId="{93C28CE7-93E9-4A85-8F4A-E54BAA0E9384}" srcOrd="2" destOrd="0" presId="urn:microsoft.com/office/officeart/2008/layout/VerticalAccentList"/>
    <dgm:cxn modelId="{B0DDF40F-07DB-4AB8-B78D-B6AA9FF7F090}" type="presParOf" srcId="{F9998E10-6199-40C5-B2BF-EAF3A5685332}" destId="{C5CFFE45-3B3C-4D02-8A90-86687243AAC0}" srcOrd="3" destOrd="0" presId="urn:microsoft.com/office/officeart/2008/layout/VerticalAccentList"/>
    <dgm:cxn modelId="{A1954958-724F-4BB7-A86B-13A1C23E2E02}" type="presParOf" srcId="{F9998E10-6199-40C5-B2BF-EAF3A5685332}" destId="{06A7075A-1A3F-41E1-85C2-152F4B098499}" srcOrd="4" destOrd="0" presId="urn:microsoft.com/office/officeart/2008/layout/VerticalAccentList"/>
    <dgm:cxn modelId="{9B8BEBCD-9CB8-4416-8963-E3C1150627E7}" type="presParOf" srcId="{F9998E10-6199-40C5-B2BF-EAF3A5685332}" destId="{16D14DCB-6820-4D53-9919-AB0F2CB8E318}" srcOrd="5" destOrd="0" presId="urn:microsoft.com/office/officeart/2008/layout/VerticalAccentList"/>
    <dgm:cxn modelId="{C185296D-FE62-4D52-B3C6-32C2EB33875E}" type="presParOf" srcId="{F9998E10-6199-40C5-B2BF-EAF3A5685332}" destId="{ABE978CD-E0F4-4618-A4FF-EFE13DD0F6E1}" srcOrd="6" destOrd="0" presId="urn:microsoft.com/office/officeart/2008/layout/VerticalAccentList"/>
    <dgm:cxn modelId="{D24EAC78-CB60-4CE9-9AC0-AAF604C5D17B}" type="presParOf" srcId="{F9998E10-6199-40C5-B2BF-EAF3A5685332}" destId="{86027931-62B3-4505-940F-2AB42B8B9ECC}" srcOrd="7" destOrd="0" presId="urn:microsoft.com/office/officeart/2008/layout/VerticalAccentList"/>
    <dgm:cxn modelId="{8FB5D329-0CA9-4DB6-B50A-7F5DB227E8B6}" type="presParOf" srcId="{1363D427-B8B2-45CD-A762-B141B1B8B19C}" destId="{2C1A955D-04C1-4515-9F2C-BBA882D3CA91}" srcOrd="5" destOrd="0" presId="urn:microsoft.com/office/officeart/2008/layout/VerticalAccentList"/>
    <dgm:cxn modelId="{3A2B38AD-8D7B-4843-98BB-1CF76707234F}" type="presParOf" srcId="{1363D427-B8B2-45CD-A762-B141B1B8B19C}" destId="{9BB8467E-3646-4581-BCFB-FB8B2E031B07}" srcOrd="6" destOrd="0" presId="urn:microsoft.com/office/officeart/2008/layout/VerticalAccentList"/>
    <dgm:cxn modelId="{F0FA2235-5C32-4F9A-BB9C-6E85744DFAE4}" type="presParOf" srcId="{9BB8467E-3646-4581-BCFB-FB8B2E031B07}" destId="{EDE95F21-7FCB-4F60-8A78-4AD820101964}" srcOrd="0" destOrd="0" presId="urn:microsoft.com/office/officeart/2008/layout/VerticalAccentList"/>
    <dgm:cxn modelId="{B08E078A-5062-442F-A80E-D0F60FE28E0E}" type="presParOf" srcId="{1363D427-B8B2-45CD-A762-B141B1B8B19C}" destId="{415A6E74-CBF9-4F70-926C-2725B7D00948}" srcOrd="7" destOrd="0" presId="urn:microsoft.com/office/officeart/2008/layout/VerticalAccentList"/>
    <dgm:cxn modelId="{E16B75C0-D668-4DF0-ADD1-392E6860F743}" type="presParOf" srcId="{415A6E74-CBF9-4F70-926C-2725B7D00948}" destId="{8E83EF54-B881-49F5-8120-7EBE711F0B67}" srcOrd="0" destOrd="0" presId="urn:microsoft.com/office/officeart/2008/layout/VerticalAccentList"/>
    <dgm:cxn modelId="{C19799B9-EC3E-4BF4-8E63-E4CAA34000DC}" type="presParOf" srcId="{415A6E74-CBF9-4F70-926C-2725B7D00948}" destId="{CF29EAE6-3A31-4CC4-B576-CC4C92ACBA33}" srcOrd="1" destOrd="0" presId="urn:microsoft.com/office/officeart/2008/layout/VerticalAccentList"/>
    <dgm:cxn modelId="{4B9E9412-A34D-464C-8642-5A288E1BFC0F}" type="presParOf" srcId="{415A6E74-CBF9-4F70-926C-2725B7D00948}" destId="{3278C09A-83CD-4D20-A1F8-CCD5C734DD82}" srcOrd="2" destOrd="0" presId="urn:microsoft.com/office/officeart/2008/layout/VerticalAccentList"/>
    <dgm:cxn modelId="{5A3A88DD-F09C-476E-AE30-8E1D40AEF966}" type="presParOf" srcId="{415A6E74-CBF9-4F70-926C-2725B7D00948}" destId="{7C5C39BC-5A87-49FB-80CF-D50EE5D16F6E}" srcOrd="3" destOrd="0" presId="urn:microsoft.com/office/officeart/2008/layout/VerticalAccentList"/>
    <dgm:cxn modelId="{CF68BC6D-D3AB-43C1-8E58-FE33DB1DD813}" type="presParOf" srcId="{415A6E74-CBF9-4F70-926C-2725B7D00948}" destId="{2C73046F-6C15-45FB-84DB-27723E8A7261}" srcOrd="4" destOrd="0" presId="urn:microsoft.com/office/officeart/2008/layout/VerticalAccentList"/>
    <dgm:cxn modelId="{42063703-78DF-4C67-B408-210AF56082D0}" type="presParOf" srcId="{415A6E74-CBF9-4F70-926C-2725B7D00948}" destId="{FB933337-64A8-4053-8C1F-B7AFE70A1BF5}" srcOrd="5" destOrd="0" presId="urn:microsoft.com/office/officeart/2008/layout/VerticalAccentList"/>
    <dgm:cxn modelId="{B30F1B58-7677-4CCD-8E91-11BE54B1038A}" type="presParOf" srcId="{415A6E74-CBF9-4F70-926C-2725B7D00948}" destId="{7E1ED56A-85F7-44A6-833F-A3D3027F33E0}" srcOrd="6" destOrd="0" presId="urn:microsoft.com/office/officeart/2008/layout/VerticalAccentList"/>
    <dgm:cxn modelId="{804D6168-C308-43D8-9A69-80AA9D455758}" type="presParOf" srcId="{415A6E74-CBF9-4F70-926C-2725B7D00948}" destId="{B9B2E574-3356-4693-827B-9155F36EDFED}" srcOrd="7" destOrd="0" presId="urn:microsoft.com/office/officeart/2008/layout/VerticalAccentList"/>
    <dgm:cxn modelId="{4B19A4FD-FD61-426A-9D01-503D82BAF718}" type="presParOf" srcId="{1363D427-B8B2-45CD-A762-B141B1B8B19C}" destId="{37F420F4-DB78-45E8-8AA8-850D7C52C844}" srcOrd="8" destOrd="0" presId="urn:microsoft.com/office/officeart/2008/layout/VerticalAccentList"/>
    <dgm:cxn modelId="{83943376-2212-40D8-9BB4-662917569AB2}" type="presParOf" srcId="{1363D427-B8B2-45CD-A762-B141B1B8B19C}" destId="{00076097-D32B-4BA0-A02D-6B33968FAFA1}" srcOrd="9" destOrd="0" presId="urn:microsoft.com/office/officeart/2008/layout/VerticalAccentList"/>
    <dgm:cxn modelId="{B5D1DD71-2B7B-493F-97E9-84798D140468}" type="presParOf" srcId="{00076097-D32B-4BA0-A02D-6B33968FAFA1}" destId="{D7CFAA0B-F4E5-4772-B127-E0B98FA7413E}" srcOrd="0" destOrd="0" presId="urn:microsoft.com/office/officeart/2008/layout/VerticalAccentList"/>
    <dgm:cxn modelId="{F2034B7D-0299-47DE-99AB-481BB0904477}" type="presParOf" srcId="{1363D427-B8B2-45CD-A762-B141B1B8B19C}" destId="{41D4D1FB-165F-470A-B620-815C91DAEB6B}" srcOrd="10" destOrd="0" presId="urn:microsoft.com/office/officeart/2008/layout/VerticalAccentList"/>
    <dgm:cxn modelId="{9E0530AE-8812-48DE-8E3F-1648544580D5}" type="presParOf" srcId="{41D4D1FB-165F-470A-B620-815C91DAEB6B}" destId="{3484FD9E-4D44-4BF5-99C9-25E5D0A2684D}" srcOrd="0" destOrd="0" presId="urn:microsoft.com/office/officeart/2008/layout/VerticalAccentList"/>
    <dgm:cxn modelId="{16DB5C91-3224-4CCB-83DB-A842AB70F675}" type="presParOf" srcId="{41D4D1FB-165F-470A-B620-815C91DAEB6B}" destId="{78DA7931-7FB8-4D9E-A2AF-2D27892549AA}" srcOrd="1" destOrd="0" presId="urn:microsoft.com/office/officeart/2008/layout/VerticalAccentList"/>
    <dgm:cxn modelId="{72D57AF8-A758-41AE-8A5F-C4BAE3F9CC24}" type="presParOf" srcId="{41D4D1FB-165F-470A-B620-815C91DAEB6B}" destId="{47A75119-A15C-4BD1-A3B5-A6FDFC5D0D04}" srcOrd="2" destOrd="0" presId="urn:microsoft.com/office/officeart/2008/layout/VerticalAccentList"/>
    <dgm:cxn modelId="{6AC04463-47A7-452E-B7B6-FAD1A3178326}" type="presParOf" srcId="{41D4D1FB-165F-470A-B620-815C91DAEB6B}" destId="{948204F0-1C94-45F8-9B26-810711E47628}" srcOrd="3" destOrd="0" presId="urn:microsoft.com/office/officeart/2008/layout/VerticalAccentList"/>
    <dgm:cxn modelId="{1BDF8D9E-190D-48A4-8A7F-7FD9F6D367B7}" type="presParOf" srcId="{41D4D1FB-165F-470A-B620-815C91DAEB6B}" destId="{2F1F86D0-A0A8-4CC2-853F-223DF9FAA7F6}" srcOrd="4" destOrd="0" presId="urn:microsoft.com/office/officeart/2008/layout/VerticalAccentList"/>
    <dgm:cxn modelId="{FE7F9F7E-2E9A-41BD-8F31-E2AA6A313FC0}" type="presParOf" srcId="{41D4D1FB-165F-470A-B620-815C91DAEB6B}" destId="{20E5FA7E-C9E1-42FD-BC05-1834BEFF7A1D}" srcOrd="5" destOrd="0" presId="urn:microsoft.com/office/officeart/2008/layout/VerticalAccentList"/>
    <dgm:cxn modelId="{D94D3E4F-5ED1-4C33-A56A-4E4598C5B469}" type="presParOf" srcId="{41D4D1FB-165F-470A-B620-815C91DAEB6B}" destId="{EC52F997-49ED-4972-A998-69012D3696B4}" srcOrd="6" destOrd="0" presId="urn:microsoft.com/office/officeart/2008/layout/VerticalAccentList"/>
    <dgm:cxn modelId="{17D46C56-F418-4B46-B7E3-963412F4A584}" type="presParOf" srcId="{41D4D1FB-165F-470A-B620-815C91DAEB6B}" destId="{C47FEACD-A12C-4CD1-B208-241BC616D21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0854D-3C0E-4AE0-8A4F-FA8AA37D20C1}">
      <dsp:nvSpPr>
        <dsp:cNvPr id="0" name=""/>
        <dsp:cNvSpPr/>
      </dsp:nvSpPr>
      <dsp:spPr>
        <a:xfrm>
          <a:off x="830937" y="2439"/>
          <a:ext cx="3888967" cy="35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830937" y="2439"/>
        <a:ext cx="3888967" cy="353542"/>
      </dsp:txXfrm>
    </dsp:sp>
    <dsp:sp modelId="{13E03BB0-42FC-4225-9B9B-2C90B3454C39}">
      <dsp:nvSpPr>
        <dsp:cNvPr id="0" name=""/>
        <dsp:cNvSpPr/>
      </dsp:nvSpPr>
      <dsp:spPr>
        <a:xfrm>
          <a:off x="830937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6E933-3AED-4A27-9EF2-C3B0BA2353C3}">
      <dsp:nvSpPr>
        <dsp:cNvPr id="0" name=""/>
        <dsp:cNvSpPr/>
      </dsp:nvSpPr>
      <dsp:spPr>
        <a:xfrm>
          <a:off x="1377553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82897-0F2A-4480-9546-072A187C6F60}">
      <dsp:nvSpPr>
        <dsp:cNvPr id="0" name=""/>
        <dsp:cNvSpPr/>
      </dsp:nvSpPr>
      <dsp:spPr>
        <a:xfrm>
          <a:off x="1924601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AF8DE-8F6B-40CF-BF4A-3B52F354FD23}">
      <dsp:nvSpPr>
        <dsp:cNvPr id="0" name=""/>
        <dsp:cNvSpPr/>
      </dsp:nvSpPr>
      <dsp:spPr>
        <a:xfrm>
          <a:off x="2471217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78684-7338-4D64-9244-6185E971B3BD}">
      <dsp:nvSpPr>
        <dsp:cNvPr id="0" name=""/>
        <dsp:cNvSpPr/>
      </dsp:nvSpPr>
      <dsp:spPr>
        <a:xfrm>
          <a:off x="3018265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0ABAD-E97C-49D2-B819-498259ED5727}">
      <dsp:nvSpPr>
        <dsp:cNvPr id="0" name=""/>
        <dsp:cNvSpPr/>
      </dsp:nvSpPr>
      <dsp:spPr>
        <a:xfrm>
          <a:off x="3564881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C6F88-8B93-4ED2-BEDE-78D71BE9A262}">
      <dsp:nvSpPr>
        <dsp:cNvPr id="0" name=""/>
        <dsp:cNvSpPr/>
      </dsp:nvSpPr>
      <dsp:spPr>
        <a:xfrm>
          <a:off x="4111929" y="35598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B19D8-BE64-4ED9-97BC-E2275F162287}">
      <dsp:nvSpPr>
        <dsp:cNvPr id="0" name=""/>
        <dsp:cNvSpPr/>
      </dsp:nvSpPr>
      <dsp:spPr>
        <a:xfrm>
          <a:off x="830937" y="428668"/>
          <a:ext cx="3939524" cy="5748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Apresentar na página principal um direcionamento completo de como conseguir caronas utilizando o site.</a:t>
          </a:r>
          <a:endParaRPr lang="pt-BR" sz="1600" kern="1200" dirty="0"/>
        </a:p>
      </dsp:txBody>
      <dsp:txXfrm>
        <a:off x="830937" y="428668"/>
        <a:ext cx="3939524" cy="574806"/>
      </dsp:txXfrm>
    </dsp:sp>
    <dsp:sp modelId="{622DBB7B-D9E8-46EA-A251-EBCD28E4EC45}">
      <dsp:nvSpPr>
        <dsp:cNvPr id="0" name=""/>
        <dsp:cNvSpPr/>
      </dsp:nvSpPr>
      <dsp:spPr>
        <a:xfrm>
          <a:off x="830937" y="1142592"/>
          <a:ext cx="3888967" cy="35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830937" y="1142592"/>
        <a:ext cx="3888967" cy="353542"/>
      </dsp:txXfrm>
    </dsp:sp>
    <dsp:sp modelId="{14BF52A4-C53E-4855-8F89-1004FF78D209}">
      <dsp:nvSpPr>
        <dsp:cNvPr id="0" name=""/>
        <dsp:cNvSpPr/>
      </dsp:nvSpPr>
      <dsp:spPr>
        <a:xfrm>
          <a:off x="830937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18D0D-C253-479D-A17B-6493ED0BA4A8}">
      <dsp:nvSpPr>
        <dsp:cNvPr id="0" name=""/>
        <dsp:cNvSpPr/>
      </dsp:nvSpPr>
      <dsp:spPr>
        <a:xfrm>
          <a:off x="1377553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5FF69-F1AD-4FFE-B338-373DDC6D9401}">
      <dsp:nvSpPr>
        <dsp:cNvPr id="0" name=""/>
        <dsp:cNvSpPr/>
      </dsp:nvSpPr>
      <dsp:spPr>
        <a:xfrm>
          <a:off x="1924601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65BE5-508C-4AE1-8820-1549420DBEEA}">
      <dsp:nvSpPr>
        <dsp:cNvPr id="0" name=""/>
        <dsp:cNvSpPr/>
      </dsp:nvSpPr>
      <dsp:spPr>
        <a:xfrm>
          <a:off x="2471217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4D999-7E88-4927-8F5C-475F569B848C}">
      <dsp:nvSpPr>
        <dsp:cNvPr id="0" name=""/>
        <dsp:cNvSpPr/>
      </dsp:nvSpPr>
      <dsp:spPr>
        <a:xfrm>
          <a:off x="3018265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2B270-7442-43DD-9F55-FCC38D88568B}">
      <dsp:nvSpPr>
        <dsp:cNvPr id="0" name=""/>
        <dsp:cNvSpPr/>
      </dsp:nvSpPr>
      <dsp:spPr>
        <a:xfrm>
          <a:off x="3564881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C2EA-DB2D-489B-AE6A-FCC723F58438}">
      <dsp:nvSpPr>
        <dsp:cNvPr id="0" name=""/>
        <dsp:cNvSpPr/>
      </dsp:nvSpPr>
      <dsp:spPr>
        <a:xfrm>
          <a:off x="4111929" y="1496135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D322F-3C6A-4AAC-ABF0-C42692F79815}">
      <dsp:nvSpPr>
        <dsp:cNvPr id="0" name=""/>
        <dsp:cNvSpPr/>
      </dsp:nvSpPr>
      <dsp:spPr>
        <a:xfrm>
          <a:off x="830937" y="1568152"/>
          <a:ext cx="3939524" cy="5761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>
              <a:effectLst/>
            </a:rPr>
            <a:t>Oferecer uma funcionalidade de cadastro para novo usuário.</a:t>
          </a:r>
          <a:endParaRPr lang="pt-BR" sz="1600" kern="1200" dirty="0"/>
        </a:p>
      </dsp:txBody>
      <dsp:txXfrm>
        <a:off x="830937" y="1568152"/>
        <a:ext cx="3939524" cy="576143"/>
      </dsp:txXfrm>
    </dsp:sp>
    <dsp:sp modelId="{F64544B6-CDBB-467A-884B-B5131E77A57B}">
      <dsp:nvSpPr>
        <dsp:cNvPr id="0" name=""/>
        <dsp:cNvSpPr/>
      </dsp:nvSpPr>
      <dsp:spPr>
        <a:xfrm>
          <a:off x="830937" y="2282745"/>
          <a:ext cx="3888967" cy="35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830937" y="2282745"/>
        <a:ext cx="3888967" cy="353542"/>
      </dsp:txXfrm>
    </dsp:sp>
    <dsp:sp modelId="{56FDCB83-9070-4C98-89BC-905CB61F4CA9}">
      <dsp:nvSpPr>
        <dsp:cNvPr id="0" name=""/>
        <dsp:cNvSpPr/>
      </dsp:nvSpPr>
      <dsp:spPr>
        <a:xfrm>
          <a:off x="830937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A67B4-A0A3-4937-981E-FCC1606ECC38}">
      <dsp:nvSpPr>
        <dsp:cNvPr id="0" name=""/>
        <dsp:cNvSpPr/>
      </dsp:nvSpPr>
      <dsp:spPr>
        <a:xfrm>
          <a:off x="1377553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8D668-FE9C-4FB1-B924-28FDB1F006BA}">
      <dsp:nvSpPr>
        <dsp:cNvPr id="0" name=""/>
        <dsp:cNvSpPr/>
      </dsp:nvSpPr>
      <dsp:spPr>
        <a:xfrm>
          <a:off x="1924601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271EC-C2A3-4DE9-87DC-4931C62FB69E}">
      <dsp:nvSpPr>
        <dsp:cNvPr id="0" name=""/>
        <dsp:cNvSpPr/>
      </dsp:nvSpPr>
      <dsp:spPr>
        <a:xfrm>
          <a:off x="2471217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66102-CA78-4252-A53B-324E11C2C006}">
      <dsp:nvSpPr>
        <dsp:cNvPr id="0" name=""/>
        <dsp:cNvSpPr/>
      </dsp:nvSpPr>
      <dsp:spPr>
        <a:xfrm>
          <a:off x="3018265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62B7B-39E4-4FFA-8E9D-85DE5A08E9F9}">
      <dsp:nvSpPr>
        <dsp:cNvPr id="0" name=""/>
        <dsp:cNvSpPr/>
      </dsp:nvSpPr>
      <dsp:spPr>
        <a:xfrm>
          <a:off x="3564881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4C103-9C2C-47F0-B761-BFF737CAC0BC}">
      <dsp:nvSpPr>
        <dsp:cNvPr id="0" name=""/>
        <dsp:cNvSpPr/>
      </dsp:nvSpPr>
      <dsp:spPr>
        <a:xfrm>
          <a:off x="4111929" y="2636288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5819B-C3D6-4B13-BB99-2858DF89A46A}">
      <dsp:nvSpPr>
        <dsp:cNvPr id="0" name=""/>
        <dsp:cNvSpPr/>
      </dsp:nvSpPr>
      <dsp:spPr>
        <a:xfrm>
          <a:off x="830937" y="2708306"/>
          <a:ext cx="3939524" cy="5761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>
              <a:effectLst/>
            </a:rPr>
            <a:t>Oferecer uma funcionalidade de alteração de cadastro de usuário.</a:t>
          </a:r>
          <a:endParaRPr lang="pt-BR" sz="1600" kern="1200" dirty="0"/>
        </a:p>
      </dsp:txBody>
      <dsp:txXfrm>
        <a:off x="830937" y="2708306"/>
        <a:ext cx="3939524" cy="576143"/>
      </dsp:txXfrm>
    </dsp:sp>
    <dsp:sp modelId="{8ACE23B0-E511-488C-B9AB-86849DE52299}">
      <dsp:nvSpPr>
        <dsp:cNvPr id="0" name=""/>
        <dsp:cNvSpPr/>
      </dsp:nvSpPr>
      <dsp:spPr>
        <a:xfrm>
          <a:off x="830937" y="3422898"/>
          <a:ext cx="3888967" cy="35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830937" y="3422898"/>
        <a:ext cx="3888967" cy="353542"/>
      </dsp:txXfrm>
    </dsp:sp>
    <dsp:sp modelId="{3247B96A-A1F9-4E2C-AE44-16DFC45B8F3E}">
      <dsp:nvSpPr>
        <dsp:cNvPr id="0" name=""/>
        <dsp:cNvSpPr/>
      </dsp:nvSpPr>
      <dsp:spPr>
        <a:xfrm>
          <a:off x="830937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6210D-9206-4C37-BC80-2218996BAF30}">
      <dsp:nvSpPr>
        <dsp:cNvPr id="0" name=""/>
        <dsp:cNvSpPr/>
      </dsp:nvSpPr>
      <dsp:spPr>
        <a:xfrm>
          <a:off x="1377553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DB94D-93D3-4F07-A5ED-566F1887F01B}">
      <dsp:nvSpPr>
        <dsp:cNvPr id="0" name=""/>
        <dsp:cNvSpPr/>
      </dsp:nvSpPr>
      <dsp:spPr>
        <a:xfrm>
          <a:off x="1924601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0B8C0-7D98-475E-A9A1-42BF8505A199}">
      <dsp:nvSpPr>
        <dsp:cNvPr id="0" name=""/>
        <dsp:cNvSpPr/>
      </dsp:nvSpPr>
      <dsp:spPr>
        <a:xfrm>
          <a:off x="2471217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060D-A0D2-4544-BF99-0ABB01A8E23F}">
      <dsp:nvSpPr>
        <dsp:cNvPr id="0" name=""/>
        <dsp:cNvSpPr/>
      </dsp:nvSpPr>
      <dsp:spPr>
        <a:xfrm>
          <a:off x="3018265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3B760-5C5E-4050-B6E1-B02501FEE3E2}">
      <dsp:nvSpPr>
        <dsp:cNvPr id="0" name=""/>
        <dsp:cNvSpPr/>
      </dsp:nvSpPr>
      <dsp:spPr>
        <a:xfrm>
          <a:off x="3564881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C4C9A-D4FA-4A76-A584-F9A96387ADFB}">
      <dsp:nvSpPr>
        <dsp:cNvPr id="0" name=""/>
        <dsp:cNvSpPr/>
      </dsp:nvSpPr>
      <dsp:spPr>
        <a:xfrm>
          <a:off x="4111929" y="3776441"/>
          <a:ext cx="910018" cy="720179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0948C-2351-4505-93C9-2A3EB8EB1541}">
      <dsp:nvSpPr>
        <dsp:cNvPr id="0" name=""/>
        <dsp:cNvSpPr/>
      </dsp:nvSpPr>
      <dsp:spPr>
        <a:xfrm>
          <a:off x="830937" y="3848459"/>
          <a:ext cx="3939524" cy="5761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>
              <a:effectLst/>
            </a:rPr>
            <a:t>Coletar os dados como: nome, número de matrícula, bairro, telefone, condutor e nova senha</a:t>
          </a:r>
          <a:endParaRPr lang="pt-BR" sz="1600" kern="1200" dirty="0"/>
        </a:p>
      </dsp:txBody>
      <dsp:txXfrm>
        <a:off x="830937" y="3848459"/>
        <a:ext cx="3939524" cy="576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FC4CB-2E86-42D1-AF84-4992C299B009}">
      <dsp:nvSpPr>
        <dsp:cNvPr id="0" name=""/>
        <dsp:cNvSpPr/>
      </dsp:nvSpPr>
      <dsp:spPr>
        <a:xfrm>
          <a:off x="542271" y="728"/>
          <a:ext cx="3872492" cy="35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542271" y="728"/>
        <a:ext cx="3872492" cy="352044"/>
      </dsp:txXfrm>
    </dsp:sp>
    <dsp:sp modelId="{1E16E936-C18C-4322-8D28-9A85BC4E91B8}">
      <dsp:nvSpPr>
        <dsp:cNvPr id="0" name=""/>
        <dsp:cNvSpPr/>
      </dsp:nvSpPr>
      <dsp:spPr>
        <a:xfrm>
          <a:off x="542271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FE6CD-BA81-4E09-98E1-B6C28C91A022}">
      <dsp:nvSpPr>
        <dsp:cNvPr id="0" name=""/>
        <dsp:cNvSpPr/>
      </dsp:nvSpPr>
      <dsp:spPr>
        <a:xfrm>
          <a:off x="1086572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93C48-B8F8-4E99-BCEA-770010C59109}">
      <dsp:nvSpPr>
        <dsp:cNvPr id="0" name=""/>
        <dsp:cNvSpPr/>
      </dsp:nvSpPr>
      <dsp:spPr>
        <a:xfrm>
          <a:off x="1631302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CCFF9-B0A5-4E8F-BA7E-AD0282AE6D4B}">
      <dsp:nvSpPr>
        <dsp:cNvPr id="0" name=""/>
        <dsp:cNvSpPr/>
      </dsp:nvSpPr>
      <dsp:spPr>
        <a:xfrm>
          <a:off x="2175603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5DABA-29F0-4A5C-B3A5-01CCB5CE4FA9}">
      <dsp:nvSpPr>
        <dsp:cNvPr id="0" name=""/>
        <dsp:cNvSpPr/>
      </dsp:nvSpPr>
      <dsp:spPr>
        <a:xfrm>
          <a:off x="2720333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B165B-2B4E-4D1F-BF0A-2038676B505F}">
      <dsp:nvSpPr>
        <dsp:cNvPr id="0" name=""/>
        <dsp:cNvSpPr/>
      </dsp:nvSpPr>
      <dsp:spPr>
        <a:xfrm>
          <a:off x="3264634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8A883-06AF-48FF-88B3-A7BAC96F96FD}">
      <dsp:nvSpPr>
        <dsp:cNvPr id="0" name=""/>
        <dsp:cNvSpPr/>
      </dsp:nvSpPr>
      <dsp:spPr>
        <a:xfrm>
          <a:off x="3809364" y="35277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E7E32-6C0C-49F7-BBF0-E53FAB96533C}">
      <dsp:nvSpPr>
        <dsp:cNvPr id="0" name=""/>
        <dsp:cNvSpPr/>
      </dsp:nvSpPr>
      <dsp:spPr>
        <a:xfrm>
          <a:off x="542271" y="424485"/>
          <a:ext cx="3922835" cy="5737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>
              <a:effectLst/>
            </a:rPr>
            <a:t>Apresentar formulário LGPD para consentimento dos usuários</a:t>
          </a:r>
          <a:endParaRPr lang="pt-BR" sz="1700" kern="1200" dirty="0"/>
        </a:p>
      </dsp:txBody>
      <dsp:txXfrm>
        <a:off x="542271" y="424485"/>
        <a:ext cx="3922835" cy="573702"/>
      </dsp:txXfrm>
    </dsp:sp>
    <dsp:sp modelId="{95923A0C-86F6-4F43-A0DC-D1E85BF251CE}">
      <dsp:nvSpPr>
        <dsp:cNvPr id="0" name=""/>
        <dsp:cNvSpPr/>
      </dsp:nvSpPr>
      <dsp:spPr>
        <a:xfrm>
          <a:off x="542271" y="1143538"/>
          <a:ext cx="3872492" cy="35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542271" y="1143538"/>
        <a:ext cx="3872492" cy="352044"/>
      </dsp:txXfrm>
    </dsp:sp>
    <dsp:sp modelId="{C1F9D0FA-052F-40ED-ACB9-EF2C43D55108}">
      <dsp:nvSpPr>
        <dsp:cNvPr id="0" name=""/>
        <dsp:cNvSpPr/>
      </dsp:nvSpPr>
      <dsp:spPr>
        <a:xfrm>
          <a:off x="542271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0BD3-C0A9-4A33-B40A-26935AEC06AF}">
      <dsp:nvSpPr>
        <dsp:cNvPr id="0" name=""/>
        <dsp:cNvSpPr/>
      </dsp:nvSpPr>
      <dsp:spPr>
        <a:xfrm>
          <a:off x="1086572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28CE7-93E9-4A85-8F4A-E54BAA0E9384}">
      <dsp:nvSpPr>
        <dsp:cNvPr id="0" name=""/>
        <dsp:cNvSpPr/>
      </dsp:nvSpPr>
      <dsp:spPr>
        <a:xfrm>
          <a:off x="1631302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FFE45-3B3C-4D02-8A90-86687243AAC0}">
      <dsp:nvSpPr>
        <dsp:cNvPr id="0" name=""/>
        <dsp:cNvSpPr/>
      </dsp:nvSpPr>
      <dsp:spPr>
        <a:xfrm>
          <a:off x="2175603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7075A-1A3F-41E1-85C2-152F4B098499}">
      <dsp:nvSpPr>
        <dsp:cNvPr id="0" name=""/>
        <dsp:cNvSpPr/>
      </dsp:nvSpPr>
      <dsp:spPr>
        <a:xfrm>
          <a:off x="2720333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14DCB-6820-4D53-9919-AB0F2CB8E318}">
      <dsp:nvSpPr>
        <dsp:cNvPr id="0" name=""/>
        <dsp:cNvSpPr/>
      </dsp:nvSpPr>
      <dsp:spPr>
        <a:xfrm>
          <a:off x="3264634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978CD-E0F4-4618-A4FF-EFE13DD0F6E1}">
      <dsp:nvSpPr>
        <dsp:cNvPr id="0" name=""/>
        <dsp:cNvSpPr/>
      </dsp:nvSpPr>
      <dsp:spPr>
        <a:xfrm>
          <a:off x="3809364" y="149558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27931-62B3-4505-940F-2AB42B8B9ECC}">
      <dsp:nvSpPr>
        <dsp:cNvPr id="0" name=""/>
        <dsp:cNvSpPr/>
      </dsp:nvSpPr>
      <dsp:spPr>
        <a:xfrm>
          <a:off x="542271" y="1567296"/>
          <a:ext cx="3922835" cy="5737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>
              <a:effectLst/>
            </a:rPr>
            <a:t>Oferecer uma área logada com sistema de busca de usuários por localidade.</a:t>
          </a:r>
          <a:endParaRPr lang="pt-BR" sz="1700" kern="1200" dirty="0"/>
        </a:p>
      </dsp:txBody>
      <dsp:txXfrm>
        <a:off x="542271" y="1567296"/>
        <a:ext cx="3922835" cy="573702"/>
      </dsp:txXfrm>
    </dsp:sp>
    <dsp:sp modelId="{EDE95F21-7FCB-4F60-8A78-4AD820101964}">
      <dsp:nvSpPr>
        <dsp:cNvPr id="0" name=""/>
        <dsp:cNvSpPr/>
      </dsp:nvSpPr>
      <dsp:spPr>
        <a:xfrm>
          <a:off x="542271" y="2286348"/>
          <a:ext cx="3872492" cy="35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542271" y="2286348"/>
        <a:ext cx="3872492" cy="352044"/>
      </dsp:txXfrm>
    </dsp:sp>
    <dsp:sp modelId="{8E83EF54-B881-49F5-8120-7EBE711F0B67}">
      <dsp:nvSpPr>
        <dsp:cNvPr id="0" name=""/>
        <dsp:cNvSpPr/>
      </dsp:nvSpPr>
      <dsp:spPr>
        <a:xfrm>
          <a:off x="542271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9EAE6-3A31-4CC4-B576-CC4C92ACBA33}">
      <dsp:nvSpPr>
        <dsp:cNvPr id="0" name=""/>
        <dsp:cNvSpPr/>
      </dsp:nvSpPr>
      <dsp:spPr>
        <a:xfrm>
          <a:off x="1086572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8C09A-83CD-4D20-A1F8-CCD5C734DD82}">
      <dsp:nvSpPr>
        <dsp:cNvPr id="0" name=""/>
        <dsp:cNvSpPr/>
      </dsp:nvSpPr>
      <dsp:spPr>
        <a:xfrm>
          <a:off x="1631302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C39BC-5A87-49FB-80CF-D50EE5D16F6E}">
      <dsp:nvSpPr>
        <dsp:cNvPr id="0" name=""/>
        <dsp:cNvSpPr/>
      </dsp:nvSpPr>
      <dsp:spPr>
        <a:xfrm>
          <a:off x="2175603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3046F-6C15-45FB-84DB-27723E8A7261}">
      <dsp:nvSpPr>
        <dsp:cNvPr id="0" name=""/>
        <dsp:cNvSpPr/>
      </dsp:nvSpPr>
      <dsp:spPr>
        <a:xfrm>
          <a:off x="2720333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33337-64A8-4053-8C1F-B7AFE70A1BF5}">
      <dsp:nvSpPr>
        <dsp:cNvPr id="0" name=""/>
        <dsp:cNvSpPr/>
      </dsp:nvSpPr>
      <dsp:spPr>
        <a:xfrm>
          <a:off x="3264634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ED56A-85F7-44A6-833F-A3D3027F33E0}">
      <dsp:nvSpPr>
        <dsp:cNvPr id="0" name=""/>
        <dsp:cNvSpPr/>
      </dsp:nvSpPr>
      <dsp:spPr>
        <a:xfrm>
          <a:off x="3809364" y="263839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2E574-3356-4693-827B-9155F36EDFED}">
      <dsp:nvSpPr>
        <dsp:cNvPr id="0" name=""/>
        <dsp:cNvSpPr/>
      </dsp:nvSpPr>
      <dsp:spPr>
        <a:xfrm>
          <a:off x="542271" y="2710106"/>
          <a:ext cx="3922835" cy="5737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>
              <a:effectLst/>
            </a:rPr>
            <a:t>Oferecer a funcionalidade de inativar cadastro</a:t>
          </a:r>
          <a:endParaRPr lang="pt-BR" sz="1700" kern="1200" dirty="0"/>
        </a:p>
      </dsp:txBody>
      <dsp:txXfrm>
        <a:off x="542271" y="2710106"/>
        <a:ext cx="3922835" cy="573702"/>
      </dsp:txXfrm>
    </dsp:sp>
    <dsp:sp modelId="{D7CFAA0B-F4E5-4772-B127-E0B98FA7413E}">
      <dsp:nvSpPr>
        <dsp:cNvPr id="0" name=""/>
        <dsp:cNvSpPr/>
      </dsp:nvSpPr>
      <dsp:spPr>
        <a:xfrm>
          <a:off x="542271" y="3429158"/>
          <a:ext cx="3872492" cy="352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542271" y="3429158"/>
        <a:ext cx="3872492" cy="352044"/>
      </dsp:txXfrm>
    </dsp:sp>
    <dsp:sp modelId="{3484FD9E-4D44-4BF5-99C9-25E5D0A2684D}">
      <dsp:nvSpPr>
        <dsp:cNvPr id="0" name=""/>
        <dsp:cNvSpPr/>
      </dsp:nvSpPr>
      <dsp:spPr>
        <a:xfrm>
          <a:off x="542271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A7931-7FB8-4D9E-A2AF-2D27892549AA}">
      <dsp:nvSpPr>
        <dsp:cNvPr id="0" name=""/>
        <dsp:cNvSpPr/>
      </dsp:nvSpPr>
      <dsp:spPr>
        <a:xfrm>
          <a:off x="1086572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75119-A15C-4BD1-A3B5-A6FDFC5D0D04}">
      <dsp:nvSpPr>
        <dsp:cNvPr id="0" name=""/>
        <dsp:cNvSpPr/>
      </dsp:nvSpPr>
      <dsp:spPr>
        <a:xfrm>
          <a:off x="1631302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204F0-1C94-45F8-9B26-810711E47628}">
      <dsp:nvSpPr>
        <dsp:cNvPr id="0" name=""/>
        <dsp:cNvSpPr/>
      </dsp:nvSpPr>
      <dsp:spPr>
        <a:xfrm>
          <a:off x="2175603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F86D0-A0A8-4CC2-853F-223DF9FAA7F6}">
      <dsp:nvSpPr>
        <dsp:cNvPr id="0" name=""/>
        <dsp:cNvSpPr/>
      </dsp:nvSpPr>
      <dsp:spPr>
        <a:xfrm>
          <a:off x="2720333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5FA7E-C9E1-42FD-BC05-1834BEFF7A1D}">
      <dsp:nvSpPr>
        <dsp:cNvPr id="0" name=""/>
        <dsp:cNvSpPr/>
      </dsp:nvSpPr>
      <dsp:spPr>
        <a:xfrm>
          <a:off x="3264634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2F997-49ED-4972-A998-69012D3696B4}">
      <dsp:nvSpPr>
        <dsp:cNvPr id="0" name=""/>
        <dsp:cNvSpPr/>
      </dsp:nvSpPr>
      <dsp:spPr>
        <a:xfrm>
          <a:off x="3809364" y="3781203"/>
          <a:ext cx="906163" cy="71712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FEACD-A12C-4CD1-B208-241BC616D215}">
      <dsp:nvSpPr>
        <dsp:cNvPr id="0" name=""/>
        <dsp:cNvSpPr/>
      </dsp:nvSpPr>
      <dsp:spPr>
        <a:xfrm>
          <a:off x="542271" y="3852916"/>
          <a:ext cx="3922835" cy="5737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>
              <a:effectLst/>
            </a:rPr>
            <a:t>Deve apresentar página com orientações de segurança.</a:t>
          </a:r>
          <a:endParaRPr lang="pt-BR" sz="1700" kern="1200" dirty="0"/>
        </a:p>
      </dsp:txBody>
      <dsp:txXfrm>
        <a:off x="542271" y="3852916"/>
        <a:ext cx="3922835" cy="57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20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Editar estilos de texto Mestre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1DD814D-BE3E-4A0F-BCF7-7536F1E85825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09/12/22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D828ED9-A66E-43D9-89AC-C19C7BC80B03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8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1. Contexto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43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3"/>
          <a:stretch/>
        </p:blipFill>
        <p:spPr>
          <a:xfrm>
            <a:off x="829440" y="1783800"/>
            <a:ext cx="2394360" cy="159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8" descr=""/>
          <p:cNvPicPr/>
          <p:nvPr/>
        </p:nvPicPr>
        <p:blipFill>
          <a:blip r:embed="rId4"/>
          <a:stretch/>
        </p:blipFill>
        <p:spPr>
          <a:xfrm>
            <a:off x="3481920" y="2433600"/>
            <a:ext cx="2770920" cy="3236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Imagem 7" descr=""/>
          <p:cNvPicPr/>
          <p:nvPr/>
        </p:nvPicPr>
        <p:blipFill>
          <a:blip r:embed="rId5"/>
          <a:stretch/>
        </p:blipFill>
        <p:spPr>
          <a:xfrm>
            <a:off x="829440" y="3678840"/>
            <a:ext cx="2337480" cy="256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CustomShape 2"/>
          <p:cNvSpPr/>
          <p:nvPr/>
        </p:nvSpPr>
        <p:spPr>
          <a:xfrm>
            <a:off x="7000920" y="2159280"/>
            <a:ext cx="4352400" cy="37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Palatino Linotype"/>
              </a:rPr>
              <a:t>Mediante ao caos no transito, principalmente nas regiões em que tem universidades, a agressão ao meio ambiente e até mesmo pensando em economia, foi decidido entre um grupo de estudantes a trabalhar com essa problemática, desenvolvendo um projeto de carona solidária chamado de PUCar, voltado inicialmente para alunos da PUC Minas, no entanto pode ser aplicado a qualquer organização.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2. Requisitos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50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109574712"/>
              </p:ext>
            </p:extLst>
          </p:nvPr>
        </p:nvGraphicFramePr>
        <p:xfrm>
          <a:off x="838080" y="2206080"/>
          <a:ext cx="5852520" cy="449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76778311"/>
              </p:ext>
            </p:extLst>
          </p:nvPr>
        </p:nvGraphicFramePr>
        <p:xfrm>
          <a:off x="6095880" y="2206080"/>
          <a:ext cx="5257440" cy="449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1" name="CustomShape 2"/>
          <p:cNvSpPr/>
          <p:nvPr/>
        </p:nvSpPr>
        <p:spPr>
          <a:xfrm>
            <a:off x="838080" y="1945080"/>
            <a:ext cx="10148760" cy="3646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Para o site funcionar atendendo a demanda dos nossos usuários é necessário atender alguns requisitos: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3. Solução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54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grpSp>
        <p:nvGrpSpPr>
          <p:cNvPr id="55" name="Group 2"/>
          <p:cNvGrpSpPr/>
          <p:nvPr/>
        </p:nvGrpSpPr>
        <p:grpSpPr>
          <a:xfrm>
            <a:off x="1509480" y="1757520"/>
            <a:ext cx="6908400" cy="5100120"/>
            <a:chOff x="1509480" y="1757520"/>
            <a:chExt cx="6908400" cy="5100120"/>
          </a:xfrm>
        </p:grpSpPr>
        <p:pic>
          <p:nvPicPr>
            <p:cNvPr id="56" name="Imagem 7" descr=""/>
            <p:cNvPicPr/>
            <p:nvPr/>
          </p:nvPicPr>
          <p:blipFill>
            <a:blip r:embed="rId3"/>
            <a:stretch/>
          </p:blipFill>
          <p:spPr>
            <a:xfrm>
              <a:off x="1509480" y="1757520"/>
              <a:ext cx="6908400" cy="510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Imagem 10" descr=""/>
            <p:cNvPicPr/>
            <p:nvPr/>
          </p:nvPicPr>
          <p:blipFill>
            <a:blip r:embed="rId4"/>
            <a:stretch/>
          </p:blipFill>
          <p:spPr>
            <a:xfrm>
              <a:off x="2278800" y="2173320"/>
              <a:ext cx="5275800" cy="3022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8" name="CustomShape 3"/>
          <p:cNvSpPr/>
          <p:nvPr/>
        </p:nvSpPr>
        <p:spPr>
          <a:xfrm>
            <a:off x="8291880" y="1997280"/>
            <a:ext cx="3232080" cy="1687320"/>
          </a:xfrm>
          <a:prstGeom prst="cloudCallout">
            <a:avLst>
              <a:gd name="adj1" fmla="val -20833"/>
              <a:gd name="adj2" fmla="val 625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Foi desenvolvido um site para passageiros e motoristas se cadastrarem 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59" name="Group 4"/>
          <p:cNvGrpSpPr/>
          <p:nvPr/>
        </p:nvGrpSpPr>
        <p:grpSpPr>
          <a:xfrm>
            <a:off x="8294400" y="3930120"/>
            <a:ext cx="3717360" cy="2724480"/>
            <a:chOff x="8294400" y="3930120"/>
            <a:chExt cx="3717360" cy="2724480"/>
          </a:xfrm>
        </p:grpSpPr>
        <p:sp>
          <p:nvSpPr>
            <p:cNvPr id="60" name="CustomShape 5"/>
            <p:cNvSpPr/>
            <p:nvPr/>
          </p:nvSpPr>
          <p:spPr>
            <a:xfrm flipH="1" rot="10103400">
              <a:off x="8470080" y="4246920"/>
              <a:ext cx="3365640" cy="2090160"/>
            </a:xfrm>
            <a:prstGeom prst="cloudCallout">
              <a:avLst>
                <a:gd name="adj1" fmla="val -20833"/>
                <a:gd name="adj2" fmla="val 625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 rot="20840400">
              <a:off x="8709480" y="4464000"/>
              <a:ext cx="2865600" cy="1736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</a:rPr>
                <a:t>O site é composto pela home page, onde o usuário encontra todas as informações sobre o projeto, página de cadastro, Login e Perfil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3. Solução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64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grpSp>
        <p:nvGrpSpPr>
          <p:cNvPr id="65" name="Group 2"/>
          <p:cNvGrpSpPr/>
          <p:nvPr/>
        </p:nvGrpSpPr>
        <p:grpSpPr>
          <a:xfrm>
            <a:off x="2027880" y="1767960"/>
            <a:ext cx="6908400" cy="5100120"/>
            <a:chOff x="2027880" y="1767960"/>
            <a:chExt cx="6908400" cy="5100120"/>
          </a:xfrm>
        </p:grpSpPr>
        <p:pic>
          <p:nvPicPr>
            <p:cNvPr id="66" name="Imagem 7" descr=""/>
            <p:cNvPicPr/>
            <p:nvPr/>
          </p:nvPicPr>
          <p:blipFill>
            <a:blip r:embed="rId3"/>
            <a:stretch/>
          </p:blipFill>
          <p:spPr>
            <a:xfrm>
              <a:off x="2027880" y="1767960"/>
              <a:ext cx="6908400" cy="510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Imagem 5" descr=""/>
            <p:cNvPicPr/>
            <p:nvPr/>
          </p:nvPicPr>
          <p:blipFill>
            <a:blip r:embed="rId4"/>
            <a:stretch/>
          </p:blipFill>
          <p:spPr>
            <a:xfrm>
              <a:off x="2799000" y="2214720"/>
              <a:ext cx="5250600" cy="2974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8" name="CustomShape 3"/>
          <p:cNvSpPr/>
          <p:nvPr/>
        </p:nvSpPr>
        <p:spPr>
          <a:xfrm>
            <a:off x="8506440" y="202680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Nesta página os novos usuários irão se cadastrar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" name="CustomShape 4"/>
          <p:cNvSpPr/>
          <p:nvPr/>
        </p:nvSpPr>
        <p:spPr>
          <a:xfrm>
            <a:off x="8506440" y="414072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Para isso vamos coletar alguns dados e por isso solicitamos seu aceite no formulário de LGPD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3. Solução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1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72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pic>
        <p:nvPicPr>
          <p:cNvPr id="73" name="Imagem 7" descr=""/>
          <p:cNvPicPr/>
          <p:nvPr/>
        </p:nvPicPr>
        <p:blipFill>
          <a:blip r:embed="rId3"/>
          <a:stretch/>
        </p:blipFill>
        <p:spPr>
          <a:xfrm>
            <a:off x="2027880" y="1767960"/>
            <a:ext cx="6908400" cy="5100120"/>
          </a:xfrm>
          <a:prstGeom prst="rect">
            <a:avLst/>
          </a:prstGeom>
          <a:ln>
            <a:noFill/>
          </a:ln>
        </p:spPr>
      </p:pic>
      <p:sp>
        <p:nvSpPr>
          <p:cNvPr id="74" name="CustomShape 2"/>
          <p:cNvSpPr/>
          <p:nvPr/>
        </p:nvSpPr>
        <p:spPr>
          <a:xfrm>
            <a:off x="8506440" y="202680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Nesta página é possível acessar com seu e-mail e senha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8506440" y="414072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Você será direcionada para a área logada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76" name="Imagem 10" descr=""/>
          <p:cNvPicPr/>
          <p:nvPr/>
        </p:nvPicPr>
        <p:blipFill>
          <a:blip r:embed="rId4"/>
          <a:stretch/>
        </p:blipFill>
        <p:spPr>
          <a:xfrm>
            <a:off x="2847960" y="2213640"/>
            <a:ext cx="5236920" cy="295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3. Solução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79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pic>
        <p:nvPicPr>
          <p:cNvPr id="80" name="Imagem 7" descr=""/>
          <p:cNvPicPr/>
          <p:nvPr/>
        </p:nvPicPr>
        <p:blipFill>
          <a:blip r:embed="rId3"/>
          <a:stretch/>
        </p:blipFill>
        <p:spPr>
          <a:xfrm>
            <a:off x="2027880" y="1767960"/>
            <a:ext cx="6908400" cy="510012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506440" y="202680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Na página de perfil você poderá atualizar seus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8506440" y="4140720"/>
            <a:ext cx="3236040" cy="206352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Caso não tenha mais interesse em manter o cadastro o site, basta desativar a conta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3" name="Imagem 2" descr=""/>
          <p:cNvPicPr/>
          <p:nvPr/>
        </p:nvPicPr>
        <p:blipFill>
          <a:blip r:embed="rId4"/>
          <a:stretch/>
        </p:blipFill>
        <p:spPr>
          <a:xfrm>
            <a:off x="2829240" y="2201760"/>
            <a:ext cx="5243760" cy="297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4. Conclusão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86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2076120" y="3364560"/>
            <a:ext cx="2039040" cy="302400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-Desenvolver o trabalho em grupo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-Aprender a fazer um projeto começando do 0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-Aprender coisas novas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5076360" y="3474720"/>
            <a:ext cx="2039040" cy="291384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r>
              <a:rPr b="0" lang="pt-BR" sz="1400" spc="-1" strike="noStrike">
                <a:latin typeface="Arial"/>
              </a:rPr>
              <a:t>-Fazer cadastros usando LocalStorage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-Fazer campo de busca por bairro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-Fazer um perfil alterável 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8058240" y="3474720"/>
            <a:ext cx="2039040" cy="291384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r>
              <a:rPr b="0" lang="pt-BR" sz="1400" spc="-1" strike="noStrike">
                <a:latin typeface="Arial"/>
              </a:rPr>
              <a:t>-Usar LocalStorage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-Aprender a fazer buscas por filtros</a:t>
            </a:r>
            <a:endParaRPr b="0" lang="pt-BR" sz="1400" spc="-1" strike="noStrike">
              <a:latin typeface="Arial"/>
            </a:endParaRPr>
          </a:p>
          <a:p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-Aprender a usar githubPages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2094480" y="2511720"/>
            <a:ext cx="2039040" cy="12708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5076360" y="2511720"/>
            <a:ext cx="2039040" cy="127080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8058240" y="2511720"/>
            <a:ext cx="2039040" cy="1270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8"/>
          <p:cNvSpPr/>
          <p:nvPr/>
        </p:nvSpPr>
        <p:spPr>
          <a:xfrm>
            <a:off x="4333680" y="3111480"/>
            <a:ext cx="542520" cy="45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"/>
          <p:cNvSpPr/>
          <p:nvPr/>
        </p:nvSpPr>
        <p:spPr>
          <a:xfrm>
            <a:off x="7315560" y="3111480"/>
            <a:ext cx="542520" cy="45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0"/>
          <p:cNvSpPr/>
          <p:nvPr/>
        </p:nvSpPr>
        <p:spPr>
          <a:xfrm>
            <a:off x="8130240" y="2582280"/>
            <a:ext cx="1895400" cy="11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ira Sans Extra Condensed Medium"/>
                <a:ea typeface="Fira Sans Extra Condensed Medium"/>
              </a:rPr>
              <a:t>Aprendizados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6" name="CustomShape 11"/>
          <p:cNvSpPr/>
          <p:nvPr/>
        </p:nvSpPr>
        <p:spPr>
          <a:xfrm>
            <a:off x="5148000" y="2511720"/>
            <a:ext cx="1895400" cy="12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ira Sans Extra Condensed Medium"/>
                <a:ea typeface="Fira Sans Extra Condensed Medium"/>
              </a:rPr>
              <a:t>Desafios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7" name="CustomShape 12"/>
          <p:cNvSpPr/>
          <p:nvPr/>
        </p:nvSpPr>
        <p:spPr>
          <a:xfrm>
            <a:off x="2166120" y="2582280"/>
            <a:ext cx="1895400" cy="11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ira Sans Extra Condensed Medium"/>
                <a:ea typeface="Fira Sans Extra Condensed Medium"/>
              </a:rPr>
              <a:t>Pontos Positivos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" name="CustomShape 13"/>
          <p:cNvSpPr/>
          <p:nvPr/>
        </p:nvSpPr>
        <p:spPr>
          <a:xfrm>
            <a:off x="2865960" y="1838160"/>
            <a:ext cx="496080" cy="494280"/>
          </a:xfrm>
          <a:custGeom>
            <a:avLst/>
            <a:gdLst/>
            <a:ahLst/>
            <a:rect l="l" t="t" r="r" b="b"/>
            <a:pathLst>
              <a:path w="11348" h="1130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" name="Group 14"/>
          <p:cNvGrpSpPr/>
          <p:nvPr/>
        </p:nvGrpSpPr>
        <p:grpSpPr>
          <a:xfrm>
            <a:off x="5848560" y="1859400"/>
            <a:ext cx="494640" cy="451440"/>
            <a:chOff x="5848560" y="1859400"/>
            <a:chExt cx="494640" cy="451440"/>
          </a:xfrm>
        </p:grpSpPr>
        <p:sp>
          <p:nvSpPr>
            <p:cNvPr id="100" name="CustomShape 15"/>
            <p:cNvSpPr/>
            <p:nvPr/>
          </p:nvSpPr>
          <p:spPr>
            <a:xfrm>
              <a:off x="5848560" y="1859400"/>
              <a:ext cx="494640" cy="451440"/>
            </a:xfrm>
            <a:custGeom>
              <a:avLst/>
              <a:gdLst/>
              <a:ahLst/>
              <a:rect l="l" t="t" r="r" b="b"/>
              <a:pathLst>
                <a:path w="11312" h="10323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6"/>
            <p:cNvSpPr/>
            <p:nvPr/>
          </p:nvSpPr>
          <p:spPr>
            <a:xfrm>
              <a:off x="5887440" y="1899000"/>
              <a:ext cx="415800" cy="254520"/>
            </a:xfrm>
            <a:custGeom>
              <a:avLst/>
              <a:gdLst/>
              <a:ahLst/>
              <a:rect l="l" t="t" r="r" b="b"/>
              <a:pathLst>
                <a:path w="9514" h="5823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17"/>
            <p:cNvSpPr/>
            <p:nvPr/>
          </p:nvSpPr>
          <p:spPr>
            <a:xfrm>
              <a:off x="6086880" y="2168280"/>
              <a:ext cx="16200" cy="14400"/>
            </a:xfrm>
            <a:custGeom>
              <a:avLst/>
              <a:gdLst/>
              <a:ahLst/>
              <a:rect l="l" t="t" r="r" b="b"/>
              <a:pathLst>
                <a:path w="375" h="33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" name="Group 18"/>
          <p:cNvGrpSpPr/>
          <p:nvPr/>
        </p:nvGrpSpPr>
        <p:grpSpPr>
          <a:xfrm>
            <a:off x="8934840" y="1837440"/>
            <a:ext cx="285840" cy="495360"/>
            <a:chOff x="8934840" y="1837440"/>
            <a:chExt cx="285840" cy="495360"/>
          </a:xfrm>
        </p:grpSpPr>
        <p:sp>
          <p:nvSpPr>
            <p:cNvPr id="104" name="CustomShape 19"/>
            <p:cNvSpPr/>
            <p:nvPr/>
          </p:nvSpPr>
          <p:spPr>
            <a:xfrm>
              <a:off x="8934840" y="1837440"/>
              <a:ext cx="285840" cy="495360"/>
            </a:xfrm>
            <a:custGeom>
              <a:avLst/>
              <a:gdLst/>
              <a:ahLst/>
              <a:rect l="l" t="t" r="r" b="b"/>
              <a:pathLst>
                <a:path w="6537" h="11324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20"/>
            <p:cNvSpPr/>
            <p:nvPr/>
          </p:nvSpPr>
          <p:spPr>
            <a:xfrm>
              <a:off x="9070200" y="1866600"/>
              <a:ext cx="43560" cy="13680"/>
            </a:xfrm>
            <a:custGeom>
              <a:avLst/>
              <a:gdLst/>
              <a:ahLst/>
              <a:rect l="l" t="t" r="r" b="b"/>
              <a:pathLst>
                <a:path w="1001" h="32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21"/>
            <p:cNvSpPr/>
            <p:nvPr/>
          </p:nvSpPr>
          <p:spPr>
            <a:xfrm>
              <a:off x="9055800" y="2260080"/>
              <a:ext cx="42840" cy="42480"/>
            </a:xfrm>
            <a:custGeom>
              <a:avLst/>
              <a:gdLst/>
              <a:ahLst/>
              <a:rect l="l" t="t" r="r" b="b"/>
              <a:pathLst>
                <a:path w="989" h="978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22"/>
            <p:cNvSpPr/>
            <p:nvPr/>
          </p:nvSpPr>
          <p:spPr>
            <a:xfrm>
              <a:off x="9041760" y="1866600"/>
              <a:ext cx="13680" cy="13680"/>
            </a:xfrm>
            <a:custGeom>
              <a:avLst/>
              <a:gdLst/>
              <a:ahLst/>
              <a:rect l="l" t="t" r="r" b="b"/>
              <a:pathLst>
                <a:path w="322" h="323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pt-BR" sz="4400" spc="-1" strike="noStrike">
                <a:solidFill>
                  <a:srgbClr val="ffffff"/>
                </a:solidFill>
                <a:latin typeface="Ink Free"/>
              </a:rPr>
              <a:t>5. Equipe do Projeto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18" descr=""/>
          <p:cNvPicPr/>
          <p:nvPr/>
        </p:nvPicPr>
        <p:blipFill>
          <a:blip r:embed="rId1"/>
          <a:stretch/>
        </p:blipFill>
        <p:spPr>
          <a:xfrm>
            <a:off x="10431000" y="731520"/>
            <a:ext cx="744840" cy="728640"/>
          </a:xfrm>
          <a:prstGeom prst="rect">
            <a:avLst/>
          </a:prstGeom>
          <a:ln>
            <a:noFill/>
          </a:ln>
        </p:spPr>
      </p:pic>
      <p:pic>
        <p:nvPicPr>
          <p:cNvPr id="110" name="image16.png" descr=""/>
          <p:cNvPicPr/>
          <p:nvPr/>
        </p:nvPicPr>
        <p:blipFill>
          <a:blip r:embed="rId2"/>
          <a:stretch/>
        </p:blipFill>
        <p:spPr>
          <a:xfrm>
            <a:off x="9585000" y="605880"/>
            <a:ext cx="846000" cy="853920"/>
          </a:xfrm>
          <a:prstGeom prst="rect">
            <a:avLst/>
          </a:prstGeom>
          <a:ln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838080" y="1690560"/>
            <a:ext cx="7362360" cy="50227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7587000" y="1852560"/>
            <a:ext cx="1042560" cy="904680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7601040" y="4821120"/>
            <a:ext cx="1042560" cy="895680"/>
          </a:xfrm>
          <a:prstGeom prst="ellipse">
            <a:avLst/>
          </a:prstGeom>
          <a:blipFill rotWithShape="0">
            <a:blip r:embed="rId5"/>
            <a:stretch>
              <a:fillRect/>
            </a:stretch>
          </a:blip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7587000" y="2835360"/>
            <a:ext cx="1042560" cy="904680"/>
          </a:xfrm>
          <a:prstGeom prst="ellipse">
            <a:avLst/>
          </a:prstGeom>
          <a:blipFill rotWithShape="0">
            <a:blip r:embed="rId6"/>
            <a:stretch>
              <a:fillRect/>
            </a:stretch>
          </a:blip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7587000" y="3818520"/>
            <a:ext cx="1042560" cy="904680"/>
          </a:xfrm>
          <a:prstGeom prst="ellipse">
            <a:avLst/>
          </a:prstGeom>
          <a:blipFill rotWithShape="0">
            <a:blip r:embed="rId7"/>
            <a:stretch>
              <a:fillRect/>
            </a:stretch>
          </a:blip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7643880" y="5814000"/>
            <a:ext cx="1042560" cy="895680"/>
          </a:xfrm>
          <a:prstGeom prst="ellipse">
            <a:avLst/>
          </a:prstGeom>
          <a:blipFill rotWithShape="0">
            <a:blip r:embed="rId8"/>
            <a:stretch>
              <a:fillRect/>
            </a:stretch>
          </a:blip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8629560" y="2106720"/>
            <a:ext cx="346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Palatino Linotype"/>
              </a:rPr>
              <a:t>Felipe Augusto Duque Ferreira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8643960" y="3006360"/>
            <a:ext cx="346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Palatino Linotype"/>
              </a:rPr>
              <a:t>Larissa Silva Melo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8686800" y="4086360"/>
            <a:ext cx="3657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Palatino Linotype"/>
              </a:rPr>
              <a:t>Ricardo Moreira Siqueira Junior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8643960" y="5038560"/>
            <a:ext cx="346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Palatino Linotype"/>
              </a:rPr>
              <a:t>Vanessa Lima da Silva Chaves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>
            <a:off x="8725320" y="6107760"/>
            <a:ext cx="3466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000000"/>
                </a:solidFill>
                <a:latin typeface="Palatino Linotype"/>
              </a:rPr>
              <a:t>Vinicius Carneiro Gonçalves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Application>Trio_Office/6.2.8.2$Windows_x86 LibreOffice_project/</Application>
  <Words>328</Words>
  <Paragraphs>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2022-12-08T01:26:44Z</dcterms:created>
  <dc:creator>Vanessa Chaves</dc:creator>
  <dc:description/>
  <dc:language>pt-BR</dc:language>
  <cp:lastModifiedBy/>
  <dcterms:modified xsi:type="dcterms:W3CDTF">2022-12-09T11:42:56Z</dcterms:modified>
  <cp:revision>29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